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1" r:id="rId1"/>
    <p:sldMasterId id="2147483908" r:id="rId2"/>
    <p:sldMasterId id="2147483920" r:id="rId3"/>
    <p:sldMasterId id="2147483932" r:id="rId4"/>
    <p:sldMasterId id="2147483951" r:id="rId5"/>
  </p:sldMasterIdLst>
  <p:notesMasterIdLst>
    <p:notesMasterId r:id="rId24"/>
  </p:notesMasterIdLst>
  <p:handoutMasterIdLst>
    <p:handoutMasterId r:id="rId25"/>
  </p:handoutMasterIdLst>
  <p:sldIdLst>
    <p:sldId id="410" r:id="rId6"/>
    <p:sldId id="480" r:id="rId7"/>
    <p:sldId id="477" r:id="rId8"/>
    <p:sldId id="486" r:id="rId9"/>
    <p:sldId id="487" r:id="rId10"/>
    <p:sldId id="485" r:id="rId11"/>
    <p:sldId id="488" r:id="rId12"/>
    <p:sldId id="415" r:id="rId13"/>
    <p:sldId id="416" r:id="rId14"/>
    <p:sldId id="468" r:id="rId15"/>
    <p:sldId id="479" r:id="rId16"/>
    <p:sldId id="489" r:id="rId17"/>
    <p:sldId id="490" r:id="rId18"/>
    <p:sldId id="491" r:id="rId19"/>
    <p:sldId id="474" r:id="rId20"/>
    <p:sldId id="475" r:id="rId21"/>
    <p:sldId id="478" r:id="rId22"/>
    <p:sldId id="374" r:id="rId23"/>
  </p:sldIdLst>
  <p:sldSz cx="9144000" cy="5148263"/>
  <p:notesSz cx="7315200" cy="9601200"/>
  <p:defaultTextStyle>
    <a:defPPr>
      <a:defRPr lang="en-US"/>
    </a:defPPr>
    <a:lvl1pPr algn="l" rtl="0" fontAlgn="base">
      <a:spcBef>
        <a:spcPct val="0"/>
      </a:spcBef>
      <a:spcAft>
        <a:spcPct val="0"/>
      </a:spcAft>
      <a:defRPr sz="4000" kern="1200">
        <a:solidFill>
          <a:schemeClr val="tx1"/>
        </a:solidFill>
        <a:latin typeface="Arial" pitchFamily="34" charset="0"/>
        <a:ea typeface="ヒラギノ角ゴ Pro W3" pitchFamily="120" charset="-128"/>
        <a:cs typeface="+mn-cs"/>
      </a:defRPr>
    </a:lvl1pPr>
    <a:lvl2pPr marL="457200" algn="l" rtl="0" fontAlgn="base">
      <a:spcBef>
        <a:spcPct val="0"/>
      </a:spcBef>
      <a:spcAft>
        <a:spcPct val="0"/>
      </a:spcAft>
      <a:defRPr sz="4000" kern="1200">
        <a:solidFill>
          <a:schemeClr val="tx1"/>
        </a:solidFill>
        <a:latin typeface="Arial" pitchFamily="34" charset="0"/>
        <a:ea typeface="ヒラギノ角ゴ Pro W3" pitchFamily="120" charset="-128"/>
        <a:cs typeface="+mn-cs"/>
      </a:defRPr>
    </a:lvl2pPr>
    <a:lvl3pPr marL="914400" algn="l" rtl="0" fontAlgn="base">
      <a:spcBef>
        <a:spcPct val="0"/>
      </a:spcBef>
      <a:spcAft>
        <a:spcPct val="0"/>
      </a:spcAft>
      <a:defRPr sz="4000" kern="1200">
        <a:solidFill>
          <a:schemeClr val="tx1"/>
        </a:solidFill>
        <a:latin typeface="Arial" pitchFamily="34" charset="0"/>
        <a:ea typeface="ヒラギノ角ゴ Pro W3" pitchFamily="120" charset="-128"/>
        <a:cs typeface="+mn-cs"/>
      </a:defRPr>
    </a:lvl3pPr>
    <a:lvl4pPr marL="1371600" algn="l" rtl="0" fontAlgn="base">
      <a:spcBef>
        <a:spcPct val="0"/>
      </a:spcBef>
      <a:spcAft>
        <a:spcPct val="0"/>
      </a:spcAft>
      <a:defRPr sz="4000" kern="1200">
        <a:solidFill>
          <a:schemeClr val="tx1"/>
        </a:solidFill>
        <a:latin typeface="Arial" pitchFamily="34" charset="0"/>
        <a:ea typeface="ヒラギノ角ゴ Pro W3" pitchFamily="120" charset="-128"/>
        <a:cs typeface="+mn-cs"/>
      </a:defRPr>
    </a:lvl4pPr>
    <a:lvl5pPr marL="1828800" algn="l" rtl="0" fontAlgn="base">
      <a:spcBef>
        <a:spcPct val="0"/>
      </a:spcBef>
      <a:spcAft>
        <a:spcPct val="0"/>
      </a:spcAft>
      <a:defRPr sz="4000" kern="1200">
        <a:solidFill>
          <a:schemeClr val="tx1"/>
        </a:solidFill>
        <a:latin typeface="Arial" pitchFamily="34" charset="0"/>
        <a:ea typeface="ヒラギノ角ゴ Pro W3" pitchFamily="120" charset="-128"/>
        <a:cs typeface="+mn-cs"/>
      </a:defRPr>
    </a:lvl5pPr>
    <a:lvl6pPr marL="2286000" algn="l" defTabSz="914400" rtl="0" eaLnBrk="1" latinLnBrk="0" hangingPunct="1">
      <a:defRPr sz="4000" kern="1200">
        <a:solidFill>
          <a:schemeClr val="tx1"/>
        </a:solidFill>
        <a:latin typeface="Arial" pitchFamily="34" charset="0"/>
        <a:ea typeface="ヒラギノ角ゴ Pro W3" pitchFamily="120" charset="-128"/>
        <a:cs typeface="+mn-cs"/>
      </a:defRPr>
    </a:lvl6pPr>
    <a:lvl7pPr marL="2743200" algn="l" defTabSz="914400" rtl="0" eaLnBrk="1" latinLnBrk="0" hangingPunct="1">
      <a:defRPr sz="4000" kern="1200">
        <a:solidFill>
          <a:schemeClr val="tx1"/>
        </a:solidFill>
        <a:latin typeface="Arial" pitchFamily="34" charset="0"/>
        <a:ea typeface="ヒラギノ角ゴ Pro W3" pitchFamily="120" charset="-128"/>
        <a:cs typeface="+mn-cs"/>
      </a:defRPr>
    </a:lvl7pPr>
    <a:lvl8pPr marL="3200400" algn="l" defTabSz="914400" rtl="0" eaLnBrk="1" latinLnBrk="0" hangingPunct="1">
      <a:defRPr sz="4000" kern="1200">
        <a:solidFill>
          <a:schemeClr val="tx1"/>
        </a:solidFill>
        <a:latin typeface="Arial" pitchFamily="34" charset="0"/>
        <a:ea typeface="ヒラギノ角ゴ Pro W3" pitchFamily="120" charset="-128"/>
        <a:cs typeface="+mn-cs"/>
      </a:defRPr>
    </a:lvl8pPr>
    <a:lvl9pPr marL="3657600" algn="l" defTabSz="914400" rtl="0" eaLnBrk="1" latinLnBrk="0" hangingPunct="1">
      <a:defRPr sz="4000" kern="1200">
        <a:solidFill>
          <a:schemeClr val="tx1"/>
        </a:solidFill>
        <a:latin typeface="Arial" pitchFamily="34" charset="0"/>
        <a:ea typeface="ヒラギノ角ゴ Pro W3" pitchFamily="120" charset="-128"/>
        <a:cs typeface="+mn-cs"/>
      </a:defRPr>
    </a:lvl9pPr>
  </p:defaultTextStyle>
  <p:extLst>
    <p:ext uri="{EFAFB233-063F-42B5-8137-9DF3F51BA10A}">
      <p15:sldGuideLst xmlns:p15="http://schemas.microsoft.com/office/powerpoint/2012/main">
        <p15:guide id="1" orient="horz" pos="1622">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66"/>
    <a:srgbClr val="004069"/>
    <a:srgbClr val="47D1F7"/>
    <a:srgbClr val="40C7F5"/>
    <a:srgbClr val="0063A1"/>
    <a:srgbClr val="001230"/>
    <a:srgbClr val="4D4D4D"/>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8"/>
    <p:restoredTop sz="77763" autoAdjust="0"/>
  </p:normalViewPr>
  <p:slideViewPr>
    <p:cSldViewPr>
      <p:cViewPr>
        <p:scale>
          <a:sx n="150" d="100"/>
          <a:sy n="150" d="100"/>
        </p:scale>
        <p:origin x="816" y="-336"/>
      </p:cViewPr>
      <p:guideLst>
        <p:guide orient="horz" pos="1622"/>
        <p:guide pos="2880"/>
      </p:guideLst>
    </p:cSldViewPr>
  </p:slideViewPr>
  <p:notesTextViewPr>
    <p:cViewPr>
      <p:scale>
        <a:sx n="100" d="100"/>
        <a:sy n="100" d="100"/>
      </p:scale>
      <p:origin x="0" y="0"/>
    </p:cViewPr>
  </p:notesTextViewPr>
  <p:notesViewPr>
    <p:cSldViewPr>
      <p:cViewPr varScale="1">
        <p:scale>
          <a:sx n="82" d="100"/>
          <a:sy n="82" d="100"/>
        </p:scale>
        <p:origin x="-3096"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3431122F-0CC8-44A4-8D6E-968BB816E455}" type="datetimeFigureOut">
              <a:rPr lang="en-US"/>
              <a:pPr>
                <a:defRPr/>
              </a:pPr>
              <a:t>11/21/17</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38A92593-3263-4BA1-8BEE-0DE6DAC081C4}" type="slidenum">
              <a:rPr lang="en-US"/>
              <a:pPr>
                <a:defRPr/>
              </a:pPr>
              <a:t>‹#›</a:t>
            </a:fld>
            <a:endParaRPr lang="en-US"/>
          </a:p>
        </p:txBody>
      </p:sp>
    </p:spTree>
    <p:extLst>
      <p:ext uri="{BB962C8B-B14F-4D97-AF65-F5344CB8AC3E}">
        <p14:creationId xmlns:p14="http://schemas.microsoft.com/office/powerpoint/2010/main" val="22996540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21A9BC09-4DD0-4F4B-83AC-FAC0F4DC6C3E}" type="datetimeFigureOut">
              <a:rPr lang="en-US"/>
              <a:pPr>
                <a:defRPr/>
              </a:pPr>
              <a:t>11/21/17</a:t>
            </a:fld>
            <a:endParaRPr lang="en-US"/>
          </a:p>
        </p:txBody>
      </p:sp>
      <p:sp>
        <p:nvSpPr>
          <p:cNvPr id="4" name="Slide Image Placeholder 3"/>
          <p:cNvSpPr>
            <a:spLocks noGrp="1" noRot="1" noChangeAspect="1"/>
          </p:cNvSpPr>
          <p:nvPr>
            <p:ph type="sldImg" idx="2"/>
          </p:nvPr>
        </p:nvSpPr>
        <p:spPr>
          <a:xfrm>
            <a:off x="460375" y="720725"/>
            <a:ext cx="6394450" cy="36004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2FD8C8E9-626B-4C22-8195-CB830692DE42}" type="slidenum">
              <a:rPr lang="en-US"/>
              <a:pPr>
                <a:defRPr/>
              </a:pPr>
              <a:t>‹#›</a:t>
            </a:fld>
            <a:endParaRPr lang="en-US"/>
          </a:p>
        </p:txBody>
      </p:sp>
    </p:spTree>
    <p:extLst>
      <p:ext uri="{BB962C8B-B14F-4D97-AF65-F5344CB8AC3E}">
        <p14:creationId xmlns:p14="http://schemas.microsoft.com/office/powerpoint/2010/main" val="24274056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a:ln/>
        </p:spPr>
      </p:sp>
      <p:sp>
        <p:nvSpPr>
          <p:cNvPr id="11266"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dirty="0">
              <a:latin typeface="Calibri" charset="0"/>
              <a:ea typeface="ヒラギノ角ゴ Pro W3" charset="-128"/>
            </a:endParaRPr>
          </a:p>
        </p:txBody>
      </p:sp>
      <p:sp>
        <p:nvSpPr>
          <p:cNvPr id="11267"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ヒラギノ角ゴ Pro W3" charset="-128"/>
              </a:defRPr>
            </a:lvl1pPr>
            <a:lvl2pPr marL="742950" indent="-285750">
              <a:defRPr>
                <a:solidFill>
                  <a:schemeClr val="tx1"/>
                </a:solidFill>
                <a:latin typeface="Arial" charset="0"/>
                <a:ea typeface="ヒラギノ角ゴ Pro W3" charset="-128"/>
              </a:defRPr>
            </a:lvl2pPr>
            <a:lvl3pPr marL="1143000" indent="-228600">
              <a:defRPr>
                <a:solidFill>
                  <a:schemeClr val="tx1"/>
                </a:solidFill>
                <a:latin typeface="Arial" charset="0"/>
                <a:ea typeface="ヒラギノ角ゴ Pro W3" charset="-128"/>
              </a:defRPr>
            </a:lvl3pPr>
            <a:lvl4pPr marL="1600200" indent="-228600">
              <a:defRPr>
                <a:solidFill>
                  <a:schemeClr val="tx1"/>
                </a:solidFill>
                <a:latin typeface="Arial" charset="0"/>
                <a:ea typeface="ヒラギノ角ゴ Pro W3" charset="-128"/>
              </a:defRPr>
            </a:lvl4pPr>
            <a:lvl5pPr marL="2057400" indent="-228600">
              <a:defRPr>
                <a:solidFill>
                  <a:schemeClr val="tx1"/>
                </a:solidFill>
                <a:latin typeface="Arial" charset="0"/>
                <a:ea typeface="ヒラギノ角ゴ Pro W3" charset="-128"/>
              </a:defRPr>
            </a:lvl5pPr>
            <a:lvl6pPr marL="2514600" indent="-228600" eaLnBrk="0" fontAlgn="base" hangingPunct="0">
              <a:spcBef>
                <a:spcPct val="0"/>
              </a:spcBef>
              <a:spcAft>
                <a:spcPct val="0"/>
              </a:spcAft>
              <a:defRPr>
                <a:solidFill>
                  <a:schemeClr val="tx1"/>
                </a:solidFill>
                <a:latin typeface="Arial" charset="0"/>
                <a:ea typeface="ヒラギノ角ゴ Pro W3" charset="-128"/>
              </a:defRPr>
            </a:lvl6pPr>
            <a:lvl7pPr marL="2971800" indent="-228600" eaLnBrk="0" fontAlgn="base" hangingPunct="0">
              <a:spcBef>
                <a:spcPct val="0"/>
              </a:spcBef>
              <a:spcAft>
                <a:spcPct val="0"/>
              </a:spcAft>
              <a:defRPr>
                <a:solidFill>
                  <a:schemeClr val="tx1"/>
                </a:solidFill>
                <a:latin typeface="Arial" charset="0"/>
                <a:ea typeface="ヒラギノ角ゴ Pro W3" charset="-128"/>
              </a:defRPr>
            </a:lvl7pPr>
            <a:lvl8pPr marL="3429000" indent="-228600" eaLnBrk="0" fontAlgn="base" hangingPunct="0">
              <a:spcBef>
                <a:spcPct val="0"/>
              </a:spcBef>
              <a:spcAft>
                <a:spcPct val="0"/>
              </a:spcAft>
              <a:defRPr>
                <a:solidFill>
                  <a:schemeClr val="tx1"/>
                </a:solidFill>
                <a:latin typeface="Arial" charset="0"/>
                <a:ea typeface="ヒラギノ角ゴ Pro W3" charset="-128"/>
              </a:defRPr>
            </a:lvl8pPr>
            <a:lvl9pPr marL="3886200" indent="-228600" eaLnBrk="0" fontAlgn="base" hangingPunct="0">
              <a:spcBef>
                <a:spcPct val="0"/>
              </a:spcBef>
              <a:spcAft>
                <a:spcPct val="0"/>
              </a:spcAft>
              <a:defRPr>
                <a:solidFill>
                  <a:schemeClr val="tx1"/>
                </a:solidFill>
                <a:latin typeface="Arial" charset="0"/>
                <a:ea typeface="ヒラギノ角ゴ Pro W3" charset="-128"/>
              </a:defRPr>
            </a:lvl9pPr>
          </a:lstStyle>
          <a:p>
            <a:fld id="{3C2289E1-4103-E94D-B72B-4F7ECB318FBB}" type="slidenum">
              <a:rPr lang="en-US" altLang="en-US">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513103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25" y="660400"/>
            <a:ext cx="5029200" cy="2832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endParaRPr lang="en-US"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dirty="0"/>
          </a:p>
        </p:txBody>
      </p:sp>
    </p:spTree>
    <p:extLst>
      <p:ext uri="{BB962C8B-B14F-4D97-AF65-F5344CB8AC3E}">
        <p14:creationId xmlns:p14="http://schemas.microsoft.com/office/powerpoint/2010/main" val="67226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006475" y="642938"/>
            <a:ext cx="4897438" cy="27590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dirty="0"/>
          </a:p>
        </p:txBody>
      </p:sp>
    </p:spTree>
    <p:extLst>
      <p:ext uri="{BB962C8B-B14F-4D97-AF65-F5344CB8AC3E}">
        <p14:creationId xmlns:p14="http://schemas.microsoft.com/office/powerpoint/2010/main" val="1422247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ChangeArrowheads="1" noTextEdit="1"/>
          </p:cNvSpPr>
          <p:nvPr>
            <p:ph type="sldImg"/>
          </p:nvPr>
        </p:nvSpPr>
        <p:spPr>
          <a:xfrm>
            <a:off x="490538" y="730250"/>
            <a:ext cx="6499225" cy="3660775"/>
          </a:xfrm>
          <a:ln/>
        </p:spPr>
      </p:sp>
      <p:sp>
        <p:nvSpPr>
          <p:cNvPr id="6" name="Slide Number Placeholder 4"/>
          <p:cNvSpPr>
            <a:spLocks noGrp="1"/>
          </p:cNvSpPr>
          <p:nvPr>
            <p:ph type="sldNum" sz="quarter" idx="5"/>
          </p:nvPr>
        </p:nvSpPr>
        <p:spPr>
          <a:xfrm>
            <a:off x="4143587" y="9119474"/>
            <a:ext cx="3169920" cy="480060"/>
          </a:xfrm>
          <a:noFill/>
          <a:ln>
            <a:miter lim="800000"/>
            <a:headEnd/>
            <a:tailEnd/>
          </a:ln>
        </p:spPr>
        <p:txBody>
          <a:bodyPr/>
          <a:lstStyle/>
          <a:p>
            <a:fld id="{4A72C803-EEA3-4B59-9EAA-BC6A9B3E9B32}" type="slidenum">
              <a:rPr lang="en-US" smtClean="0"/>
              <a:pPr/>
              <a:t>18</a:t>
            </a:fld>
            <a:endParaRPr lang="en-US" smtClean="0"/>
          </a:p>
        </p:txBody>
      </p:sp>
    </p:spTree>
    <p:extLst>
      <p:ext uri="{BB962C8B-B14F-4D97-AF65-F5344CB8AC3E}">
        <p14:creationId xmlns:p14="http://schemas.microsoft.com/office/powerpoint/2010/main" val="402824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425450" y="704850"/>
            <a:ext cx="6251575" cy="3521075"/>
          </a:xfrm>
          <a:ln/>
        </p:spPr>
      </p:sp>
      <p:sp>
        <p:nvSpPr>
          <p:cNvPr id="5" name="Slide Number Placeholder 4"/>
          <p:cNvSpPr>
            <a:spLocks noGrp="1"/>
          </p:cNvSpPr>
          <p:nvPr>
            <p:ph type="sldNum" sz="quarter" idx="5"/>
          </p:nvPr>
        </p:nvSpPr>
        <p:spPr>
          <a:xfrm>
            <a:off x="4023092" y="8917422"/>
            <a:ext cx="3077739" cy="469424"/>
          </a:xfrm>
          <a:noFill/>
          <a:ln>
            <a:miter lim="800000"/>
            <a:headEnd/>
            <a:tailEnd/>
          </a:ln>
        </p:spPr>
        <p:txBody>
          <a:bodyPr/>
          <a:lstStyle/>
          <a:p>
            <a:fld id="{4A72C803-EEA3-4B59-9EAA-BC6A9B3E9B32}" type="slidenum">
              <a:rPr lang="en-US" smtClean="0"/>
              <a:pPr/>
              <a:t>2</a:t>
            </a:fld>
            <a:endParaRPr lang="en-US" smtClean="0"/>
          </a:p>
        </p:txBody>
      </p:sp>
    </p:spTree>
    <p:extLst>
      <p:ext uri="{BB962C8B-B14F-4D97-AF65-F5344CB8AC3E}">
        <p14:creationId xmlns:p14="http://schemas.microsoft.com/office/powerpoint/2010/main" val="970241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42938"/>
            <a:ext cx="4897438" cy="2759075"/>
          </a:xfrm>
        </p:spPr>
      </p:sp>
      <p:sp>
        <p:nvSpPr>
          <p:cNvPr id="3" name="Notes Placeholder 2"/>
          <p:cNvSpPr>
            <a:spLocks noGrp="1"/>
          </p:cNvSpPr>
          <p:nvPr>
            <p:ph type="body" idx="1"/>
          </p:nvPr>
        </p:nvSpPr>
        <p:spPr/>
        <p:txBody>
          <a:bodyPr>
            <a:normAutofit fontScale="92500" lnSpcReduction="10000"/>
          </a:bodyPr>
          <a:lstStyle/>
          <a:p>
            <a:r>
              <a:rPr lang="en-US" b="1" dirty="0"/>
              <a:t>Slide summary</a:t>
            </a:r>
            <a:endParaRPr lang="en-US" b="1" baseline="0" dirty="0"/>
          </a:p>
          <a:p>
            <a:pPr marL="171450" indent="-171450">
              <a:buFont typeface="Arial" panose="020B0604020202020204" pitchFamily="34" charset="0"/>
              <a:buChar char="•"/>
            </a:pPr>
            <a:r>
              <a:rPr lang="en-US" baseline="0" dirty="0"/>
              <a:t>Talk about how the Watson aspect is delivering the ease of use in Watson Analytics</a:t>
            </a:r>
          </a:p>
          <a:p>
            <a:pPr marL="171450" indent="-171450">
              <a:buFont typeface="Arial" panose="020B0604020202020204" pitchFamily="34" charset="0"/>
              <a:buChar char="•"/>
            </a:pPr>
            <a:r>
              <a:rPr lang="en-US" baseline="0" dirty="0"/>
              <a:t>Define “cognitive”</a:t>
            </a:r>
          </a:p>
          <a:p>
            <a:pPr marL="171450" indent="-171450">
              <a:buFont typeface="Arial" panose="020B0604020202020204" pitchFamily="34" charset="0"/>
              <a:buChar char="•"/>
            </a:pPr>
            <a:r>
              <a:rPr lang="en-US" baseline="0" dirty="0"/>
              <a:t>Clarify the relationship between Watson/Watson Analytics</a:t>
            </a:r>
          </a:p>
          <a:p>
            <a:pPr marL="171450" indent="-171450">
              <a:buFont typeface="Arial" panose="020B0604020202020204" pitchFamily="34" charset="0"/>
              <a:buChar char="•"/>
            </a:pPr>
            <a:endParaRPr lang="en-US" baseline="0" dirty="0"/>
          </a:p>
          <a:p>
            <a:r>
              <a:rPr lang="en-US" b="1" baseline="0" dirty="0"/>
              <a:t>Example full script:  </a:t>
            </a:r>
            <a:r>
              <a:rPr lang="en-US" baseline="0" dirty="0"/>
              <a:t>You may have heard of the IBM Watson brand before, potentially from Jeopardy, or just from the fact that there are a number of different Watson offerings in market.  The simplest way to think about the IBM Watson brand is that it is a platform of cognitive services, and there a number of differing offerings in market leveraging various pieces of that platform, to address specific opportunities.  For example, there are the “Expert” type systems like Watson for Oncology – systems that take all types of data, structured, unstructured, that are being trained on a continuous basis by subject matter experts.  On the other end of the Watson spectrum, you’ve got something like Watson Analytics, leveraging some of the cognitive concepts from Watson, focused on structured data, and slanted towards the traditional analytics space, instantly delivered via cloud, at a very attractive price.  </a:t>
            </a:r>
          </a:p>
          <a:p>
            <a:endParaRPr lang="en-US" baseline="0" dirty="0"/>
          </a:p>
          <a:p>
            <a:r>
              <a:rPr lang="en-US" baseline="0" dirty="0"/>
              <a:t>What’s similar across all Watson offerings is the Cognitive theme, and at a high level, the concept of cognitive is about being “of assistance” to the user –Watson for Oncology is assisting doctors, chef Watson is assisting Chefs, Watson Analytics is assisting decision makers with a natural language dialogue, guidance, and suggestions throughout their experience.  </a:t>
            </a:r>
          </a:p>
          <a:p>
            <a:endParaRPr lang="en-US" baseline="0" dirty="0"/>
          </a:p>
          <a:p>
            <a:r>
              <a:rPr lang="en-US" baseline="0" dirty="0"/>
              <a:t>So that’s the “easy” part – there’s a lot of innovation behind Watson Analytics, which is how we’ve delivered an offering with unprecedented ease of use.  But let’s talk about the smarts, an equally important aspect as we’ve discussed.</a:t>
            </a:r>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3</a:t>
            </a:fld>
            <a:endParaRPr lang="en-US"/>
          </a:p>
        </p:txBody>
      </p:sp>
    </p:spTree>
    <p:extLst>
      <p:ext uri="{BB962C8B-B14F-4D97-AF65-F5344CB8AC3E}">
        <p14:creationId xmlns:p14="http://schemas.microsoft.com/office/powerpoint/2010/main" val="360835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42938"/>
            <a:ext cx="4897438" cy="2759075"/>
          </a:xfrm>
        </p:spPr>
      </p:sp>
      <p:sp>
        <p:nvSpPr>
          <p:cNvPr id="3" name="Notes Placeholder 2"/>
          <p:cNvSpPr>
            <a:spLocks noGrp="1"/>
          </p:cNvSpPr>
          <p:nvPr>
            <p:ph type="body" idx="1"/>
          </p:nvPr>
        </p:nvSpPr>
        <p:spPr/>
        <p:txBody>
          <a:bodyPr>
            <a:normAutofit fontScale="92500" lnSpcReduction="10000"/>
          </a:bodyPr>
          <a:lstStyle/>
          <a:p>
            <a:r>
              <a:rPr lang="en-US" b="1" dirty="0"/>
              <a:t>Slide summary</a:t>
            </a:r>
            <a:endParaRPr lang="en-US" b="1" baseline="0" dirty="0"/>
          </a:p>
          <a:p>
            <a:pPr marL="171450" indent="-171450">
              <a:buFont typeface="Arial" panose="020B0604020202020204" pitchFamily="34" charset="0"/>
              <a:buChar char="•"/>
            </a:pPr>
            <a:r>
              <a:rPr lang="en-US" baseline="0" dirty="0"/>
              <a:t>Talk about how the Watson aspect is delivering the ease of use in Watson Analytics</a:t>
            </a:r>
          </a:p>
          <a:p>
            <a:pPr marL="171450" indent="-171450">
              <a:buFont typeface="Arial" panose="020B0604020202020204" pitchFamily="34" charset="0"/>
              <a:buChar char="•"/>
            </a:pPr>
            <a:r>
              <a:rPr lang="en-US" baseline="0" dirty="0"/>
              <a:t>Define “cognitive”</a:t>
            </a:r>
          </a:p>
          <a:p>
            <a:pPr marL="171450" indent="-171450">
              <a:buFont typeface="Arial" panose="020B0604020202020204" pitchFamily="34" charset="0"/>
              <a:buChar char="•"/>
            </a:pPr>
            <a:r>
              <a:rPr lang="en-US" baseline="0" dirty="0"/>
              <a:t>Clarify the relationship between Watson/Watson Analytics</a:t>
            </a:r>
          </a:p>
          <a:p>
            <a:pPr marL="171450" indent="-171450">
              <a:buFont typeface="Arial" panose="020B0604020202020204" pitchFamily="34" charset="0"/>
              <a:buChar char="•"/>
            </a:pPr>
            <a:endParaRPr lang="en-US" baseline="0" dirty="0"/>
          </a:p>
          <a:p>
            <a:r>
              <a:rPr lang="en-US" b="1" baseline="0" dirty="0"/>
              <a:t>Example full script:  </a:t>
            </a:r>
            <a:r>
              <a:rPr lang="en-US" baseline="0" dirty="0"/>
              <a:t>You may have heard of the IBM Watson brand before, potentially from Jeopardy, or just from the fact that there are a number of different Watson offerings in market.  The simplest way to think about the IBM Watson brand is that it is a platform of cognitive services, and there a number of differing offerings in market leveraging various pieces of that platform, to address specific opportunities.  For example, there are the “Expert” type systems like Watson for Oncology – systems that take all types of data, structured, unstructured, that are being trained on a continuous basis by subject matter experts.  On the other end of the Watson spectrum, you’ve got something like Watson Analytics, leveraging some of the cognitive concepts from Watson, focused on structured data, and slanted towards the traditional analytics space, instantly delivered via cloud, at a very attractive price.  </a:t>
            </a:r>
          </a:p>
          <a:p>
            <a:endParaRPr lang="en-US" baseline="0" dirty="0"/>
          </a:p>
          <a:p>
            <a:r>
              <a:rPr lang="en-US" baseline="0" dirty="0"/>
              <a:t>What’s similar across all Watson offerings is the Cognitive theme, and at a high level, the concept of cognitive is about being “of assistance” to the user –Watson for Oncology is assisting doctors, chef Watson is assisting Chefs, Watson Analytics is assisting decision makers with a natural language dialogue, guidance, and suggestions throughout their experience.  </a:t>
            </a:r>
          </a:p>
          <a:p>
            <a:endParaRPr lang="en-US" baseline="0" dirty="0"/>
          </a:p>
          <a:p>
            <a:r>
              <a:rPr lang="en-US" baseline="0" dirty="0"/>
              <a:t>So that’s the “easy” part – there’s a lot of innovation behind Watson Analytics, which is how we’ve delivered an offering with unprecedented ease of use.  But let’s talk about the smarts, an equally important aspect as we’ve discussed.</a:t>
            </a:r>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a:t>
            </a:fld>
            <a:endParaRPr lang="en-US"/>
          </a:p>
        </p:txBody>
      </p:sp>
    </p:spTree>
    <p:extLst>
      <p:ext uri="{BB962C8B-B14F-4D97-AF65-F5344CB8AC3E}">
        <p14:creationId xmlns:p14="http://schemas.microsoft.com/office/powerpoint/2010/main" val="80329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42938"/>
            <a:ext cx="4897438" cy="2759075"/>
          </a:xfrm>
        </p:spPr>
      </p:sp>
      <p:sp>
        <p:nvSpPr>
          <p:cNvPr id="3" name="Notes Placeholder 2"/>
          <p:cNvSpPr>
            <a:spLocks noGrp="1"/>
          </p:cNvSpPr>
          <p:nvPr>
            <p:ph type="body" idx="1"/>
          </p:nvPr>
        </p:nvSpPr>
        <p:spPr/>
        <p:txBody>
          <a:bodyPr>
            <a:normAutofit fontScale="92500" lnSpcReduction="10000"/>
          </a:bodyPr>
          <a:lstStyle/>
          <a:p>
            <a:r>
              <a:rPr lang="en-US" b="1" dirty="0"/>
              <a:t>Slide summary</a:t>
            </a:r>
            <a:endParaRPr lang="en-US" b="1" baseline="0" dirty="0"/>
          </a:p>
          <a:p>
            <a:pPr marL="171450" indent="-171450">
              <a:buFont typeface="Arial" panose="020B0604020202020204" pitchFamily="34" charset="0"/>
              <a:buChar char="•"/>
            </a:pPr>
            <a:r>
              <a:rPr lang="en-US" baseline="0" dirty="0"/>
              <a:t>Talk about how the Watson aspect is delivering the ease of use in Watson Analytics</a:t>
            </a:r>
          </a:p>
          <a:p>
            <a:pPr marL="171450" indent="-171450">
              <a:buFont typeface="Arial" panose="020B0604020202020204" pitchFamily="34" charset="0"/>
              <a:buChar char="•"/>
            </a:pPr>
            <a:r>
              <a:rPr lang="en-US" baseline="0" dirty="0"/>
              <a:t>Define “cognitive”</a:t>
            </a:r>
          </a:p>
          <a:p>
            <a:pPr marL="171450" indent="-171450">
              <a:buFont typeface="Arial" panose="020B0604020202020204" pitchFamily="34" charset="0"/>
              <a:buChar char="•"/>
            </a:pPr>
            <a:r>
              <a:rPr lang="en-US" baseline="0" dirty="0"/>
              <a:t>Clarify the relationship between Watson/Watson Analytics</a:t>
            </a:r>
          </a:p>
          <a:p>
            <a:pPr marL="171450" indent="-171450">
              <a:buFont typeface="Arial" panose="020B0604020202020204" pitchFamily="34" charset="0"/>
              <a:buChar char="•"/>
            </a:pPr>
            <a:endParaRPr lang="en-US" baseline="0" dirty="0"/>
          </a:p>
          <a:p>
            <a:r>
              <a:rPr lang="en-US" b="1" baseline="0" dirty="0"/>
              <a:t>Example full script:  </a:t>
            </a:r>
            <a:r>
              <a:rPr lang="en-US" baseline="0" dirty="0"/>
              <a:t>You may have heard of the IBM Watson brand before, potentially from Jeopardy, or just from the fact that there are a number of different Watson offerings in market.  The simplest way to think about the IBM Watson brand is that it is a platform of cognitive services, and there a number of differing offerings in market leveraging various pieces of that platform, to address specific opportunities.  For example, there are the “Expert” type systems like Watson for Oncology – systems that take all types of data, structured, unstructured, that are being trained on a continuous basis by subject matter experts.  On the other end of the Watson spectrum, you’ve got something like Watson Analytics, leveraging some of the cognitive concepts from Watson, focused on structured data, and slanted towards the traditional analytics space, instantly delivered via cloud, at a very attractive price.  </a:t>
            </a:r>
          </a:p>
          <a:p>
            <a:endParaRPr lang="en-US" baseline="0" dirty="0"/>
          </a:p>
          <a:p>
            <a:r>
              <a:rPr lang="en-US" baseline="0" dirty="0"/>
              <a:t>What’s similar across all Watson offerings is the Cognitive theme, and at a high level, the concept of cognitive is about being “of assistance” to the user –Watson for Oncology is assisting doctors, chef Watson is assisting Chefs, Watson Analytics is assisting decision makers with a natural language dialogue, guidance, and suggestions throughout their experience.  </a:t>
            </a:r>
          </a:p>
          <a:p>
            <a:endParaRPr lang="en-US" baseline="0" dirty="0"/>
          </a:p>
          <a:p>
            <a:r>
              <a:rPr lang="en-US" baseline="0" dirty="0"/>
              <a:t>So that’s the “easy” part – there’s a lot of innovation behind Watson Analytics, which is how we’ve delivered an offering with unprecedented ease of use.  But let’s talk about the smarts, an equally important aspect as we’ve discussed.</a:t>
            </a:r>
            <a:endParaRPr lang="en-US" dirty="0"/>
          </a:p>
        </p:txBody>
      </p:sp>
      <p:sp>
        <p:nvSpPr>
          <p:cNvPr id="4" name="Footer Placeholder 3"/>
          <p:cNvSpPr>
            <a:spLocks noGrp="1"/>
          </p:cNvSpPr>
          <p:nvPr>
            <p:ph type="ftr" sz="quarter" idx="10"/>
          </p:nvPr>
        </p:nvSpPr>
        <p:spPr/>
        <p:txBody>
          <a:bodyPr/>
          <a:lstStyle/>
          <a:p>
            <a:pPr>
              <a:defRPr/>
            </a:pPr>
            <a:r>
              <a:rPr lang="en-US"/>
              <a:t>IBM Analytics</a:t>
            </a:r>
            <a:br>
              <a:rPr lang="en-US"/>
            </a:br>
            <a:r>
              <a:rPr lang="en-US"/>
              <a:t>© 2015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5</a:t>
            </a:fld>
            <a:endParaRPr lang="en-US"/>
          </a:p>
        </p:txBody>
      </p:sp>
    </p:spTree>
    <p:extLst>
      <p:ext uri="{BB962C8B-B14F-4D97-AF65-F5344CB8AC3E}">
        <p14:creationId xmlns:p14="http://schemas.microsoft.com/office/powerpoint/2010/main" val="75510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p:sp>
      <p:sp>
        <p:nvSpPr>
          <p:cNvPr id="48131" name="Notes Placeholder 2"/>
          <p:cNvSpPr>
            <a:spLocks noGrp="1"/>
          </p:cNvSpPr>
          <p:nvPr>
            <p:ph type="body" idx="1"/>
          </p:nvPr>
        </p:nvSpPr>
        <p:spPr/>
        <p:txBody>
          <a:bodyPr/>
          <a:lstStyle/>
          <a:p>
            <a:r>
              <a:rPr lang="en-US" altLang="en-US" dirty="0">
                <a:latin typeface="Arial" panose="020B0604020202020204" pitchFamily="34" charset="0"/>
              </a:rPr>
              <a:t>Leveraging data and driving better decision and outcomes should be the goal of your analytics strategy.  Choosing how and where to start, and the right tools for the job, are often a difficult decision.  While you could really start anywhere, we believe that gradually moving up this kind of maturity curve and layering on analytic capabilities that build upon one another is a sound approach.  Starting with descriptive analytics, through the use of enterprise analytics capabilities, to disseminate trusted and key information across the organization (the “what”).  Moving on to diagnostic analytics, which help you understand the “why”.  Building upon that, with predictive analytics, to help make the “why” more actionable, and deployable.  Followed by prescriptive analytics, which leverages the layers below to provide optimization, and efficient and effective actions.   </a:t>
            </a: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latin typeface="Arial" panose="020B0604020202020204" pitchFamily="34" charset="0"/>
              </a:rPr>
              <a:t>IBM’s analytics portfolio has been designed strategically to support this progression, providing tools that are integrated, which complement one another, with the reuse of technology throughout.  This started back in 2008 with the significant acquisitions of Cognos and SPSS.  This is not a new strategy – we’ve worked through the challenges of integrating different cultures and software as a result of acquisitions, and have arrived at this complete set of tools that can truly help organizations progress along this analytics maturity curve.</a:t>
            </a:r>
          </a:p>
          <a:p>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pPr eaLnBrk="1" hangingPunct="1">
              <a:spcBef>
                <a:spcPct val="0"/>
              </a:spcBef>
            </a:pPr>
            <a:endParaRPr lang="en-US" altLang="en-US" dirty="0">
              <a:solidFill>
                <a:srgbClr val="000000"/>
              </a:solidFill>
              <a:latin typeface="Helvetica Neue" pitchFamily="1" charset="0"/>
              <a:ea typeface="Helvetica Neue" pitchFamily="1" charset="0"/>
              <a:cs typeface="Helvetica Neue" pitchFamily="1" charset="0"/>
            </a:endParaRPr>
          </a:p>
        </p:txBody>
      </p:sp>
    </p:spTree>
    <p:extLst>
      <p:ext uri="{BB962C8B-B14F-4D97-AF65-F5344CB8AC3E}">
        <p14:creationId xmlns:p14="http://schemas.microsoft.com/office/powerpoint/2010/main" val="138392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1400" y="654050"/>
            <a:ext cx="4981575" cy="2805113"/>
          </a:xfrm>
        </p:spPr>
      </p:sp>
      <p:sp>
        <p:nvSpPr>
          <p:cNvPr id="3" name="Notes Placeholder 2"/>
          <p:cNvSpPr>
            <a:spLocks noGrp="1"/>
          </p:cNvSpPr>
          <p:nvPr>
            <p:ph type="body" idx="1"/>
          </p:nvPr>
        </p:nvSpPr>
        <p:spPr/>
        <p:txBody>
          <a:bodyPr>
            <a:normAutofit/>
          </a:bodyPr>
          <a:lstStyle/>
          <a:p>
            <a:r>
              <a:rPr lang="en-US" sz="1000" dirty="0" smtClean="0"/>
              <a:t>Purpose: Describe smart data discovery,</a:t>
            </a:r>
            <a:r>
              <a:rPr lang="en-US" sz="1000" baseline="0" dirty="0" smtClean="0"/>
              <a:t> and position it as revolutionary  (i.e, there are no offerings that compete)</a:t>
            </a:r>
            <a:endParaRPr lang="en-US" sz="1000" dirty="0" smtClean="0"/>
          </a:p>
          <a:p>
            <a:r>
              <a:rPr lang="en-US" sz="1000" dirty="0" smtClean="0"/>
              <a:t>Transition to next slide: Introducing</a:t>
            </a:r>
            <a:r>
              <a:rPr lang="en-US" sz="1000" baseline="0" dirty="0" smtClean="0"/>
              <a:t> Watson Analytics, offering smarter discovery…</a:t>
            </a:r>
            <a:endParaRPr lang="en-US" sz="1000" dirty="0" smtClean="0"/>
          </a:p>
          <a:p>
            <a:endParaRPr lang="en-US" sz="1000" dirty="0" smtClean="0"/>
          </a:p>
          <a:p>
            <a:r>
              <a:rPr lang="en-US" sz="1000" dirty="0" smtClean="0"/>
              <a:t>…and that opportunity</a:t>
            </a:r>
            <a:r>
              <a:rPr lang="en-US" sz="1000" baseline="0" dirty="0" smtClean="0"/>
              <a:t> is to go beyond what it is that you know - to question the way things have always been done, to get a deeper understanding of outcomes.  </a:t>
            </a:r>
          </a:p>
          <a:p>
            <a:endParaRPr lang="en-US" sz="1000" baseline="0" dirty="0" smtClean="0"/>
          </a:p>
          <a:p>
            <a:r>
              <a:rPr lang="en-US" sz="1000" baseline="0" dirty="0" smtClean="0"/>
              <a:t>Analytics traditionally have been geared toward what it is that you know, based on your experience and your knowledge.  The report and dashboard that you build is only as good as  your understanding of your subject.  And as the old saying goes, you don’t know what you don’t know.  The idea of smart data discovery is to unleash the untapped potential that is realized by combining the inquisitive nature of people with the data that they have at their disposal.  Given the increasingly competitive landscape that organizations face, and the pressure to outperform, this is something that organizations need to embrace.</a:t>
            </a:r>
          </a:p>
          <a:p>
            <a:endParaRPr lang="en-US" sz="1000" baseline="0" dirty="0" smtClean="0"/>
          </a:p>
          <a:p>
            <a:r>
              <a:rPr lang="en-US" sz="1000" baseline="0" dirty="0" smtClean="0"/>
              <a:t>And while there are many offerings in market that offer their version of “data discovery”, the idea of smart data discovery is still foreign to most.  The desktop vendors (the tableaus and Qliks of the world) simply give you another mechanism to create content based on what you know, and focused on flashy visualizations and pretty pictures, with much of their value marginalized with the redesigned experience in Cognos Analytics.  </a:t>
            </a:r>
          </a:p>
          <a:p>
            <a:endParaRPr lang="en-US" sz="1000" baseline="0" dirty="0" smtClean="0"/>
          </a:p>
          <a:p>
            <a:r>
              <a:rPr lang="en-US" sz="1000" baseline="0" dirty="0" smtClean="0"/>
              <a:t>With Watson Analytics, we deliver on the true smart data discovery…</a:t>
            </a:r>
          </a:p>
          <a:p>
            <a:endParaRPr lang="en-US" altLang="en-US" sz="1000" baseline="0" dirty="0" smtClean="0">
              <a:latin typeface="Arial" pitchFamily="34" charset="0"/>
            </a:endParaRPr>
          </a:p>
          <a:p>
            <a:r>
              <a:rPr lang="en-US" altLang="en-US" sz="1000" dirty="0" smtClean="0">
                <a:latin typeface="Arial" pitchFamily="34" charset="0"/>
              </a:rPr>
              <a:t/>
            </a:r>
            <a:br>
              <a:rPr lang="en-US" altLang="en-US" sz="1000" dirty="0" smtClean="0">
                <a:latin typeface="Arial" pitchFamily="34" charset="0"/>
              </a:rPr>
            </a:br>
            <a:r>
              <a:rPr lang="en-US" altLang="en-US" sz="1000" dirty="0" smtClean="0">
                <a:latin typeface="Arial" pitchFamily="34" charset="0"/>
              </a:rPr>
              <a:t/>
            </a:r>
            <a:br>
              <a:rPr lang="en-US" altLang="en-US" sz="1000" dirty="0" smtClean="0">
                <a:latin typeface="Arial" pitchFamily="34" charset="0"/>
              </a:rPr>
            </a:br>
            <a:endParaRPr lang="en-US" sz="10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a:t>
            </a:fld>
            <a:endParaRPr lang="en-US" dirty="0"/>
          </a:p>
        </p:txBody>
      </p:sp>
    </p:spTree>
    <p:extLst>
      <p:ext uri="{BB962C8B-B14F-4D97-AF65-F5344CB8AC3E}">
        <p14:creationId xmlns:p14="http://schemas.microsoft.com/office/powerpoint/2010/main" val="91298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1400" y="654050"/>
            <a:ext cx="4981575" cy="2805113"/>
          </a:xfrm>
        </p:spPr>
      </p:sp>
      <p:sp>
        <p:nvSpPr>
          <p:cNvPr id="3" name="Notes Placeholder 2"/>
          <p:cNvSpPr>
            <a:spLocks noGrp="1"/>
          </p:cNvSpPr>
          <p:nvPr>
            <p:ph type="body" idx="1"/>
          </p:nvPr>
        </p:nvSpPr>
        <p:spPr/>
        <p:txBody>
          <a:bodyPr>
            <a:normAutofit/>
          </a:bodyPr>
          <a:lstStyle/>
          <a:p>
            <a:r>
              <a:rPr lang="en-US" altLang="en-US" sz="1000" dirty="0" smtClean="0">
                <a:latin typeface="Arial" pitchFamily="34" charset="0"/>
              </a:rPr>
              <a:t>Purpose: Introduce</a:t>
            </a:r>
            <a:r>
              <a:rPr lang="en-US" altLang="en-US" sz="1000" baseline="0" dirty="0" smtClean="0">
                <a:latin typeface="Arial" pitchFamily="34" charset="0"/>
              </a:rPr>
              <a:t> Watson Analytics as the solution that enables smarter data discovery</a:t>
            </a:r>
          </a:p>
          <a:p>
            <a:r>
              <a:rPr lang="en-US" altLang="en-US" sz="1000" baseline="0" dirty="0" smtClean="0">
                <a:latin typeface="Arial" pitchFamily="34" charset="0"/>
              </a:rPr>
              <a:t>Transition to next slide:  </a:t>
            </a:r>
          </a:p>
          <a:p>
            <a:endParaRPr lang="en-US" altLang="en-US" sz="1000" dirty="0" smtClean="0">
              <a:latin typeface="Arial" pitchFamily="34" charset="0"/>
            </a:endParaRPr>
          </a:p>
          <a:p>
            <a:r>
              <a:rPr lang="en-US" altLang="en-US" sz="1000" dirty="0" smtClean="0">
                <a:latin typeface="Arial" pitchFamily="34" charset="0"/>
              </a:rPr>
              <a:t>Watson Analytics is ideally positioned for this situation -</a:t>
            </a:r>
            <a:r>
              <a:rPr lang="en-US" altLang="en-US" sz="1000" baseline="0" dirty="0" smtClean="0">
                <a:latin typeface="Arial" pitchFamily="34" charset="0"/>
              </a:rPr>
              <a:t> </a:t>
            </a:r>
            <a:r>
              <a:rPr lang="en-US" altLang="en-US" sz="1000" dirty="0" smtClean="0">
                <a:latin typeface="Arial" pitchFamily="34" charset="0"/>
              </a:rPr>
              <a:t>it allows the business user with no real analytical knowledge to perform advanced analytics of data without any requirement of deeper knowledge. I.e. Watson Analytics takes the role of an IT person and or a data scientist on behalf of the user. Have in mind that many people define the difference between standard and cognitive systems, that the cognitive system actually give assistance, it does work for you like a partner in crime. Also note that the genesis for these analysis could in fact be driven from observations made in the enterprise system, like something going extremely well</a:t>
            </a:r>
            <a:r>
              <a:rPr lang="en-US" altLang="en-US" sz="1000" baseline="0" dirty="0" smtClean="0">
                <a:latin typeface="Arial" pitchFamily="34" charset="0"/>
              </a:rPr>
              <a:t> or poorly</a:t>
            </a:r>
            <a:r>
              <a:rPr lang="en-US" altLang="en-US" sz="1000" dirty="0" smtClean="0">
                <a:latin typeface="Arial" pitchFamily="34" charset="0"/>
              </a:rPr>
              <a:t>. Integration is critical here. </a:t>
            </a:r>
            <a:br>
              <a:rPr lang="en-US" altLang="en-US" sz="1000" dirty="0" smtClean="0">
                <a:latin typeface="Arial" pitchFamily="34" charset="0"/>
              </a:rPr>
            </a:br>
            <a:r>
              <a:rPr lang="en-US" altLang="en-US" sz="1000" dirty="0" smtClean="0">
                <a:latin typeface="Arial" pitchFamily="34" charset="0"/>
              </a:rPr>
              <a:t/>
            </a:r>
            <a:br>
              <a:rPr lang="en-US" altLang="en-US" sz="1000" dirty="0" smtClean="0">
                <a:latin typeface="Arial" pitchFamily="34" charset="0"/>
              </a:rPr>
            </a:br>
            <a:r>
              <a:rPr lang="en-US" altLang="en-US" sz="1000" dirty="0" smtClean="0">
                <a:latin typeface="Arial" pitchFamily="34" charset="0"/>
              </a:rPr>
              <a:t>The other dimension is where business users have deeper questions that require them today to bring in data scientists or at least people with advance analytics skills. This is when you would ask questions such as “why is something” rather than “what is it”. So this is about which kind of analytics people do. It just isn’t good enough anymore to simply show a great picture but you can answer what drove the business to it. People want to understand why thing are as they are. </a:t>
            </a:r>
            <a:endParaRPr lang="en-US" sz="1000" dirty="0"/>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9</a:t>
            </a:fld>
            <a:endParaRPr lang="en-US" dirty="0"/>
          </a:p>
        </p:txBody>
      </p:sp>
    </p:spTree>
    <p:extLst>
      <p:ext uri="{BB962C8B-B14F-4D97-AF65-F5344CB8AC3E}">
        <p14:creationId xmlns:p14="http://schemas.microsoft.com/office/powerpoint/2010/main" val="926842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normAutofit fontScale="85000" lnSpcReduction="20000"/>
          </a:bodyPr>
          <a:lstStyle/>
          <a:p>
            <a:pPr>
              <a:lnSpc>
                <a:spcPct val="70000"/>
              </a:lnSpc>
              <a:spcBef>
                <a:spcPct val="0"/>
              </a:spcBef>
            </a:pPr>
            <a:r>
              <a:rPr lang="en-US" altLang="en-US" b="1" dirty="0" smtClean="0">
                <a:latin typeface="Arial" charset="0"/>
                <a:ea typeface="MS PGothic" charset="-128"/>
                <a:cs typeface="Arial" charset="0"/>
              </a:rPr>
              <a:t>Differentiators:</a:t>
            </a:r>
            <a:endParaRPr lang="en-US" altLang="en-US" b="1" dirty="0">
              <a:latin typeface="Arial" charset="0"/>
              <a:ea typeface="MS PGothic" charset="-128"/>
              <a:cs typeface="Arial" charset="0"/>
            </a:endParaRPr>
          </a:p>
          <a:p>
            <a:pPr>
              <a:spcBef>
                <a:spcPct val="0"/>
              </a:spcBef>
            </a:pPr>
            <a:endParaRPr lang="en-US" altLang="en-US" b="1" dirty="0">
              <a:latin typeface="Arial" charset="0"/>
              <a:ea typeface="MS PGothic" charset="-128"/>
              <a:cs typeface="Arial" charset="0"/>
            </a:endParaRPr>
          </a:p>
          <a:p>
            <a:pPr>
              <a:spcBef>
                <a:spcPct val="0"/>
              </a:spcBef>
            </a:pPr>
            <a:r>
              <a:rPr lang="en-US" altLang="en-US" b="1" dirty="0">
                <a:latin typeface="Arial" charset="0"/>
                <a:ea typeface="MS PGothic" charset="-128"/>
                <a:cs typeface="Arial" charset="0"/>
              </a:rPr>
              <a:t>Self-service analytics in the cloud. </a:t>
            </a:r>
            <a:r>
              <a:rPr lang="en-US" altLang="en-US" dirty="0">
                <a:latin typeface="Arial" charset="0"/>
                <a:ea typeface="MS PGothic" charset="-128"/>
                <a:cs typeface="Arial" charset="0"/>
              </a:rPr>
              <a:t>Upload and cleanse your data, then discover insights, predict outcomes, visualize results, create reports or dashboards, and collaborate with others.</a:t>
            </a:r>
            <a:endParaRPr lang="en-US" altLang="en-US" b="1" dirty="0">
              <a:latin typeface="Arial" charset="0"/>
              <a:ea typeface="MS PGothic" charset="-128"/>
              <a:cs typeface="Arial" charset="0"/>
            </a:endParaRPr>
          </a:p>
          <a:p>
            <a:pPr>
              <a:spcBef>
                <a:spcPct val="0"/>
              </a:spcBef>
            </a:pPr>
            <a:r>
              <a:rPr lang="en-US" altLang="en-US" b="1" dirty="0">
                <a:latin typeface="Arial" charset="0"/>
                <a:ea typeface="MS PGothic" charset="-128"/>
                <a:cs typeface="Arial" charset="0"/>
              </a:rPr>
              <a:t>Automated data access and refinement, predictive analytics, and visual storytelling. </a:t>
            </a:r>
            <a:r>
              <a:rPr lang="en-US" altLang="en-US" dirty="0">
                <a:latin typeface="Arial" charset="0"/>
                <a:ea typeface="MS PGothic" charset="-128"/>
                <a:cs typeface="Arial" charset="0"/>
              </a:rPr>
              <a:t>Accelerate time to value and interface with a visualized data that helps users focus on understanding and communicating results to stakeholders.</a:t>
            </a:r>
          </a:p>
          <a:p>
            <a:pPr>
              <a:spcBef>
                <a:spcPct val="0"/>
              </a:spcBef>
            </a:pPr>
            <a:r>
              <a:rPr lang="en-US" altLang="en-US" b="1" dirty="0">
                <a:latin typeface="Arial" charset="0"/>
                <a:ea typeface="MS PGothic" charset="-128"/>
                <a:cs typeface="Arial" charset="0"/>
              </a:rPr>
              <a:t>Natural language processing. </a:t>
            </a:r>
            <a:r>
              <a:rPr lang="en-US" altLang="en-US" dirty="0">
                <a:latin typeface="Arial" charset="0"/>
                <a:ea typeface="MS PGothic" charset="-128"/>
                <a:cs typeface="Arial" charset="0"/>
              </a:rPr>
              <a:t>Using natural language queries, search within Watson Analytics and find comprehensive results, clear explanations and confident outlooks in terms familiar to your business.</a:t>
            </a:r>
          </a:p>
          <a:p>
            <a:pPr>
              <a:spcBef>
                <a:spcPct val="0"/>
              </a:spcBef>
            </a:pPr>
            <a:r>
              <a:rPr lang="en-US" altLang="en-US" b="1" dirty="0">
                <a:latin typeface="Arial" charset="0"/>
                <a:ea typeface="MS PGothic" charset="-128"/>
                <a:cs typeface="Arial" charset="0"/>
              </a:rPr>
              <a:t>Predictive analytics. </a:t>
            </a:r>
            <a:r>
              <a:rPr lang="en-US" altLang="en-US" dirty="0">
                <a:latin typeface="Arial" charset="0"/>
                <a:ea typeface="MS PGothic" charset="-128"/>
                <a:cs typeface="Arial" charset="0"/>
              </a:rPr>
              <a:t>Reveal unforeseen patterns and relationships based on relevant facts, inspiring the right questions to ask that direct users to the answers that matter most. </a:t>
            </a:r>
          </a:p>
          <a:p>
            <a:pPr>
              <a:lnSpc>
                <a:spcPct val="70000"/>
              </a:lnSpc>
              <a:spcBef>
                <a:spcPct val="0"/>
              </a:spcBef>
            </a:pPr>
            <a:endParaRPr lang="en-US" altLang="en-US" dirty="0">
              <a:latin typeface="Arial" charset="0"/>
              <a:ea typeface="MS PGothic" charset="-128"/>
              <a:cs typeface="Arial" charset="0"/>
            </a:endParaRPr>
          </a:p>
          <a:p>
            <a:pPr>
              <a:lnSpc>
                <a:spcPct val="70000"/>
              </a:lnSpc>
              <a:spcBef>
                <a:spcPct val="0"/>
              </a:spcBef>
            </a:pPr>
            <a:r>
              <a:rPr lang="en-US" altLang="en-US" dirty="0">
                <a:latin typeface="Arial" charset="0"/>
                <a:ea typeface="MS PGothic" charset="-128"/>
                <a:cs typeface="Arial" charset="0"/>
              </a:rPr>
              <a:t>Further talking points:</a:t>
            </a:r>
          </a:p>
          <a:p>
            <a:pPr>
              <a:lnSpc>
                <a:spcPct val="70000"/>
              </a:lnSpc>
              <a:spcBef>
                <a:spcPct val="0"/>
              </a:spcBef>
            </a:pPr>
            <a:endParaRPr lang="en-US" altLang="en-US" dirty="0">
              <a:latin typeface="Arial" charset="0"/>
              <a:ea typeface="MS PGothic" charset="-128"/>
              <a:cs typeface="Arial" charset="0"/>
            </a:endParaRPr>
          </a:p>
          <a:p>
            <a:pPr>
              <a:lnSpc>
                <a:spcPct val="70000"/>
              </a:lnSpc>
              <a:spcBef>
                <a:spcPct val="0"/>
              </a:spcBef>
            </a:pPr>
            <a:r>
              <a:rPr lang="en-US" altLang="en-US" dirty="0">
                <a:latin typeface="Arial" charset="0"/>
                <a:ea typeface="MS PGothic" charset="-128"/>
                <a:cs typeface="Arial" charset="0"/>
              </a:rPr>
              <a:t>Watson Analytics helps you make more informed decisions to move your business forward in some very important ways, which we’ll explore more in-depth throughout the next few slides:</a:t>
            </a:r>
          </a:p>
          <a:p>
            <a:pPr>
              <a:lnSpc>
                <a:spcPct val="70000"/>
              </a:lnSpc>
              <a:spcBef>
                <a:spcPct val="0"/>
              </a:spcBef>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Business users want a consumer-like experience to use analytics and data to pursue ideas, get answers to all types of questions, make predictions, and communicate compelling recommendations without needing help from anyone. </a:t>
            </a:r>
          </a:p>
          <a:p>
            <a:pPr>
              <a:lnSpc>
                <a:spcPct val="70000"/>
              </a:lnSpc>
              <a:spcBef>
                <a:spcPct val="0"/>
              </a:spcBef>
              <a:buFontTx/>
              <a:buChar char="•"/>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However, they are hampered by the usability of analytics tools, access to data and dependency on others – both IT to provide the infrastructure and data scientists to provide the analytical expertise.  </a:t>
            </a:r>
          </a:p>
          <a:p>
            <a:pPr>
              <a:lnSpc>
                <a:spcPct val="70000"/>
              </a:lnSpc>
              <a:spcBef>
                <a:spcPct val="0"/>
              </a:spcBef>
              <a:buFontTx/>
              <a:buChar char="•"/>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With Watson Analytics, data-driven decisions can now be an essential, daily and interesting activity for business people</a:t>
            </a:r>
            <a:r>
              <a:rPr lang="en-US" altLang="en-US" i="1" dirty="0">
                <a:latin typeface="Arial" charset="0"/>
                <a:ea typeface="MS PGothic" charset="-128"/>
                <a:cs typeface="Arial" charset="0"/>
              </a:rPr>
              <a:t>.</a:t>
            </a:r>
          </a:p>
          <a:p>
            <a:pPr>
              <a:lnSpc>
                <a:spcPct val="70000"/>
              </a:lnSpc>
              <a:spcBef>
                <a:spcPct val="0"/>
              </a:spcBef>
              <a:buFontTx/>
              <a:buChar char="•"/>
            </a:pPr>
            <a:endParaRPr lang="en-US" altLang="en-US" i="1"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Watson Analytics jumpstarts your analysis. It automates intelligence to accelerate your ability to get to the answers you’re seeking. It immediately starts you off with a visual story that illustrates what you need to know. </a:t>
            </a:r>
          </a:p>
          <a:p>
            <a:pPr>
              <a:lnSpc>
                <a:spcPct val="70000"/>
              </a:lnSpc>
              <a:spcBef>
                <a:spcPct val="0"/>
              </a:spcBef>
              <a:buFontTx/>
              <a:buChar char="•"/>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Instead of fumbling over data or searching for answers, you can focus on understanding your business and effectively communicating results to others. </a:t>
            </a:r>
          </a:p>
          <a:p>
            <a:pPr>
              <a:lnSpc>
                <a:spcPct val="70000"/>
              </a:lnSpc>
              <a:spcBef>
                <a:spcPct val="0"/>
              </a:spcBef>
              <a:buFontTx/>
              <a:buChar char="•"/>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And, if you aren’t sure what you need to do, Watson Analytics automatically starts you off with ideas and guides you through analysis so you can find meaning in your information and make better decisions. </a:t>
            </a:r>
          </a:p>
          <a:p>
            <a:pPr>
              <a:lnSpc>
                <a:spcPct val="70000"/>
              </a:lnSpc>
              <a:spcBef>
                <a:spcPct val="0"/>
              </a:spcBef>
              <a:buFontTx/>
              <a:buChar char="•"/>
            </a:pPr>
            <a:endParaRPr lang="en-US" altLang="en-US" dirty="0">
              <a:latin typeface="Arial" charset="0"/>
              <a:ea typeface="MS PGothic" charset="-128"/>
              <a:cs typeface="Arial" charset="0"/>
            </a:endParaRPr>
          </a:p>
          <a:p>
            <a:pPr>
              <a:lnSpc>
                <a:spcPct val="70000"/>
              </a:lnSpc>
              <a:spcBef>
                <a:spcPct val="0"/>
              </a:spcBef>
              <a:buFontTx/>
              <a:buChar char="•"/>
            </a:pPr>
            <a:r>
              <a:rPr lang="en-US" altLang="en-US" dirty="0">
                <a:latin typeface="Arial" charset="0"/>
                <a:ea typeface="MS PGothic" charset="-128"/>
                <a:cs typeface="Arial" charset="0"/>
              </a:rPr>
              <a:t>It even introduces additional capabilities you might find useful as you become bolder and want to dig deeper. </a:t>
            </a:r>
          </a:p>
          <a:p>
            <a:pPr>
              <a:spcBef>
                <a:spcPct val="0"/>
              </a:spcBef>
            </a:pPr>
            <a:endParaRPr lang="en-US" altLang="en-US" dirty="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fld id="{70F28EBF-07A1-8E4C-AABA-991AB48C2BCB}" type="slidenum">
              <a:rPr lang="en-US" altLang="en-US"/>
              <a:pPr fontAlgn="base">
                <a:spcBef>
                  <a:spcPct val="0"/>
                </a:spcBef>
                <a:spcAft>
                  <a:spcPct val="0"/>
                </a:spcAft>
              </a:pPr>
              <a:t>10</a:t>
            </a:fld>
            <a:endParaRPr lang="en-US" altLang="en-US"/>
          </a:p>
        </p:txBody>
      </p:sp>
      <p:sp>
        <p:nvSpPr>
          <p:cNvPr id="1946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fontAlgn="base">
              <a:spcBef>
                <a:spcPct val="0"/>
              </a:spcBef>
              <a:spcAft>
                <a:spcPct val="0"/>
              </a:spcAft>
            </a:pPr>
            <a:endParaRPr lang="en-US" altLang="en-US"/>
          </a:p>
        </p:txBody>
      </p:sp>
    </p:spTree>
    <p:extLst>
      <p:ext uri="{BB962C8B-B14F-4D97-AF65-F5344CB8AC3E}">
        <p14:creationId xmlns:p14="http://schemas.microsoft.com/office/powerpoint/2010/main" val="2055542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Internal_logo_widescreen"/>
          <p:cNvPicPr>
            <a:picLocks noChangeAspect="1" noChangeArrowheads="1"/>
          </p:cNvPicPr>
          <p:nvPr userDrawn="1"/>
        </p:nvPicPr>
        <p:blipFill>
          <a:blip r:embed="rId2"/>
          <a:srcRect t="13139" r="41936" b="13101"/>
          <a:stretch>
            <a:fillRect/>
          </a:stretch>
        </p:blipFill>
        <p:spPr bwMode="auto">
          <a:xfrm>
            <a:off x="5029200" y="0"/>
            <a:ext cx="4114800" cy="5148263"/>
          </a:xfrm>
          <a:prstGeom prst="rect">
            <a:avLst/>
          </a:prstGeom>
          <a:noFill/>
          <a:ln w="9525">
            <a:noFill/>
            <a:miter lim="800000"/>
            <a:headEnd/>
            <a:tailEnd/>
          </a:ln>
        </p:spPr>
      </p:pic>
      <p:pic>
        <p:nvPicPr>
          <p:cNvPr id="5" name="Picture 8" descr="IBM_logo_blue"/>
          <p:cNvPicPr>
            <a:picLocks noChangeAspect="1" noChangeArrowheads="1"/>
          </p:cNvPicPr>
          <p:nvPr userDrawn="1"/>
        </p:nvPicPr>
        <p:blipFill>
          <a:blip r:embed="rId3"/>
          <a:srcRect/>
          <a:stretch>
            <a:fillRect/>
          </a:stretch>
        </p:blipFill>
        <p:spPr bwMode="auto">
          <a:xfrm>
            <a:off x="457200" y="4533900"/>
            <a:ext cx="609600" cy="247650"/>
          </a:xfrm>
          <a:prstGeom prst="rect">
            <a:avLst/>
          </a:prstGeom>
          <a:noFill/>
          <a:ln w="9525">
            <a:noFill/>
            <a:miter lim="800000"/>
            <a:headEnd/>
            <a:tailEnd/>
          </a:ln>
        </p:spPr>
      </p:pic>
      <p:pic>
        <p:nvPicPr>
          <p:cNvPr id="6" name="Picture 11" descr="WATSON ANALYTICS Wordmark Dec 2014.png"/>
          <p:cNvPicPr>
            <a:picLocks noChangeAspect="1"/>
          </p:cNvPicPr>
          <p:nvPr userDrawn="1"/>
        </p:nvPicPr>
        <p:blipFill>
          <a:blip r:embed="rId4"/>
          <a:srcRect/>
          <a:stretch>
            <a:fillRect/>
          </a:stretch>
        </p:blipFill>
        <p:spPr bwMode="auto">
          <a:xfrm>
            <a:off x="228600" y="211138"/>
            <a:ext cx="4572000" cy="488950"/>
          </a:xfrm>
          <a:prstGeom prst="rect">
            <a:avLst/>
          </a:prstGeom>
          <a:noFill/>
          <a:ln w="9525">
            <a:noFill/>
            <a:miter lim="800000"/>
            <a:headEnd/>
            <a:tailEnd/>
          </a:ln>
        </p:spPr>
      </p:pic>
      <p:sp>
        <p:nvSpPr>
          <p:cNvPr id="18434" name="Rectangle 2"/>
          <p:cNvSpPr>
            <a:spLocks noGrp="1" noChangeArrowheads="1"/>
          </p:cNvSpPr>
          <p:nvPr>
            <p:ph type="ctrTitle"/>
          </p:nvPr>
        </p:nvSpPr>
        <p:spPr>
          <a:xfrm>
            <a:off x="457200" y="1598613"/>
            <a:ext cx="5029200" cy="1104900"/>
          </a:xfrm>
        </p:spPr>
        <p:txBody>
          <a:bodyPr anchor="b"/>
          <a:lstStyle>
            <a:lvl1pPr>
              <a:lnSpc>
                <a:spcPct val="90000"/>
              </a:lnSpc>
              <a:defRPr sz="4000"/>
            </a:lvl1pPr>
          </a:lstStyle>
          <a:p>
            <a:endParaRPr lang="en-US" dirty="0"/>
          </a:p>
        </p:txBody>
      </p:sp>
      <p:sp>
        <p:nvSpPr>
          <p:cNvPr id="18435" name="Rectangle 3"/>
          <p:cNvSpPr>
            <a:spLocks noGrp="1" noChangeArrowheads="1"/>
          </p:cNvSpPr>
          <p:nvPr>
            <p:ph type="subTitle" idx="1"/>
          </p:nvPr>
        </p:nvSpPr>
        <p:spPr>
          <a:xfrm>
            <a:off x="457200" y="2917825"/>
            <a:ext cx="5029200" cy="1314450"/>
          </a:xfrm>
        </p:spPr>
        <p:txBody>
          <a:bodyPr/>
          <a:lstStyle>
            <a:lvl1pPr marL="0" indent="0">
              <a:buFontTx/>
              <a:buNone/>
              <a:defRPr sz="1800" b="1">
                <a:solidFill>
                  <a:srgbClr val="00B2F2"/>
                </a:solidFill>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No Title">
    <p:spTree>
      <p:nvGrpSpPr>
        <p:cNvPr id="1" name=""/>
        <p:cNvGrpSpPr/>
        <p:nvPr/>
      </p:nvGrpSpPr>
      <p:grpSpPr>
        <a:xfrm>
          <a:off x="0" y="0"/>
          <a:ext cx="0" cy="0"/>
          <a:chOff x="0" y="0"/>
          <a:chExt cx="0" cy="0"/>
        </a:xfrm>
      </p:grpSpPr>
      <p:sp>
        <p:nvSpPr>
          <p:cNvPr id="2" name="Slide Number Placeholder 6"/>
          <p:cNvSpPr>
            <a:spLocks noGrp="1"/>
          </p:cNvSpPr>
          <p:nvPr>
            <p:ph type="sldNum" sz="quarter" idx="10"/>
          </p:nvPr>
        </p:nvSpPr>
        <p:spPr>
          <a:xfrm>
            <a:off x="8407400" y="4873625"/>
            <a:ext cx="609600" cy="274638"/>
          </a:xfrm>
          <a:prstGeom prst="rect">
            <a:avLst/>
          </a:prstGeom>
        </p:spPr>
        <p:txBody>
          <a:bodyPr vert="horz" wrap="square" lIns="91440" tIns="45720" rIns="91440" bIns="45720" numCol="1" anchor="t" anchorCtr="0" compatLnSpc="1">
            <a:prstTxWarp prst="textNoShape">
              <a:avLst/>
            </a:prstTxWarp>
          </a:bodyPr>
          <a:lstStyle>
            <a:lvl1pPr>
              <a:defRPr/>
            </a:lvl1pPr>
          </a:lstStyle>
          <a:p>
            <a:fld id="{A7209520-9695-FB43-ACBE-1C58CA190DAA}" type="slidenum">
              <a:rPr lang="en-US" altLang="en-US"/>
              <a:pPr/>
              <a:t>‹#›</a:t>
            </a:fld>
            <a:endParaRPr lang="en-US" altLang="en-US"/>
          </a:p>
        </p:txBody>
      </p:sp>
    </p:spTree>
    <p:extLst>
      <p:ext uri="{BB962C8B-B14F-4D97-AF65-F5344CB8AC3E}">
        <p14:creationId xmlns:p14="http://schemas.microsoft.com/office/powerpoint/2010/main" val="714699443"/>
      </p:ext>
    </p:extLst>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11F29"/>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086600" y="4693024"/>
            <a:ext cx="2057400" cy="274097"/>
          </a:xfrm>
          <a:prstGeom prst="rect">
            <a:avLst/>
          </a:prstGeom>
        </p:spPr>
        <p:txBody>
          <a:bodyPr vert="horz" lIns="91440" tIns="45720" rIns="91440" bIns="45720" rtlCol="0" anchor="ctr"/>
          <a:lstStyle>
            <a:lvl1pPr algn="r">
              <a:defRPr sz="901">
                <a:solidFill>
                  <a:schemeClr val="tx1">
                    <a:tint val="75000"/>
                  </a:schemeClr>
                </a:solidFill>
              </a:defRPr>
            </a:lvl1pPr>
          </a:lstStyle>
          <a:p>
            <a:fld id="{FC2D6FA7-4E28-0649-81B7-371E5AA64308}" type="slidenum">
              <a:rPr lang="en-US" smtClean="0"/>
              <a:pPr/>
              <a:t>‹#›</a:t>
            </a:fld>
            <a:endParaRPr lang="en-US" dirty="0"/>
          </a:p>
        </p:txBody>
      </p:sp>
    </p:spTree>
    <p:extLst>
      <p:ext uri="{BB962C8B-B14F-4D97-AF65-F5344CB8AC3E}">
        <p14:creationId xmlns:p14="http://schemas.microsoft.com/office/powerpoint/2010/main" val="728734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284A6E"/>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086600" y="4693024"/>
            <a:ext cx="2057400" cy="274097"/>
          </a:xfrm>
          <a:prstGeom prst="rect">
            <a:avLst/>
          </a:prstGeom>
        </p:spPr>
        <p:txBody>
          <a:bodyPr vert="horz" lIns="91440" tIns="45720" rIns="91440" bIns="45720" rtlCol="0" anchor="ctr"/>
          <a:lstStyle>
            <a:lvl1pPr algn="r">
              <a:defRPr sz="901">
                <a:solidFill>
                  <a:schemeClr val="tx1">
                    <a:tint val="75000"/>
                  </a:schemeClr>
                </a:solidFill>
              </a:defRPr>
            </a:lvl1pPr>
          </a:lstStyle>
          <a:p>
            <a:fld id="{FC2D6FA7-4E28-0649-81B7-371E5AA64308}" type="slidenum">
              <a:rPr lang="en-US" smtClean="0"/>
              <a:pPr/>
              <a:t>‹#›</a:t>
            </a:fld>
            <a:endParaRPr lang="en-US" dirty="0"/>
          </a:p>
        </p:txBody>
      </p:sp>
    </p:spTree>
    <p:extLst>
      <p:ext uri="{BB962C8B-B14F-4D97-AF65-F5344CB8AC3E}">
        <p14:creationId xmlns:p14="http://schemas.microsoft.com/office/powerpoint/2010/main" val="1665098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tandar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706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7914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552"/>
            <a:ext cx="6858000" cy="1792358"/>
          </a:xfrm>
          <a:prstGeom prst="rect">
            <a:avLst/>
          </a:prstGeom>
        </p:spPr>
        <p:txBody>
          <a:bodyPr anchor="b"/>
          <a:lstStyle>
            <a:lvl1pPr algn="ctr">
              <a:defRPr sz="4504"/>
            </a:lvl1pPr>
          </a:lstStyle>
          <a:p>
            <a:r>
              <a:rPr lang="en-US" smtClean="0"/>
              <a:t>Click to edit Master title style</a:t>
            </a:r>
            <a:endParaRPr lang="en-US"/>
          </a:p>
        </p:txBody>
      </p:sp>
      <p:sp>
        <p:nvSpPr>
          <p:cNvPr id="3" name="Subtitle 2"/>
          <p:cNvSpPr>
            <a:spLocks noGrp="1"/>
          </p:cNvSpPr>
          <p:nvPr>
            <p:ph type="subTitle" idx="1"/>
          </p:nvPr>
        </p:nvSpPr>
        <p:spPr>
          <a:xfrm>
            <a:off x="1143000" y="2704030"/>
            <a:ext cx="6858000" cy="1242971"/>
          </a:xfrm>
          <a:prstGeom prst="rect">
            <a:avLst/>
          </a:prstGeom>
        </p:spPr>
        <p:txBody>
          <a:bodyPr/>
          <a:lstStyle>
            <a:lvl1pPr marL="0" indent="0" algn="ctr">
              <a:buNone/>
              <a:defRPr sz="1802"/>
            </a:lvl1pPr>
            <a:lvl2pPr marL="343220" indent="0" algn="ctr">
              <a:buNone/>
              <a:defRPr sz="1501"/>
            </a:lvl2pPr>
            <a:lvl3pPr marL="686440" indent="0" algn="ctr">
              <a:buNone/>
              <a:defRPr sz="1351"/>
            </a:lvl3pPr>
            <a:lvl4pPr marL="1029660" indent="0" algn="ctr">
              <a:buNone/>
              <a:defRPr sz="1201"/>
            </a:lvl4pPr>
            <a:lvl5pPr marL="1372880" indent="0" algn="ctr">
              <a:buNone/>
              <a:defRPr sz="1201"/>
            </a:lvl5pPr>
            <a:lvl6pPr marL="1716100" indent="0" algn="ctr">
              <a:buNone/>
              <a:defRPr sz="1201"/>
            </a:lvl6pPr>
            <a:lvl7pPr marL="2059320" indent="0" algn="ctr">
              <a:buNone/>
              <a:defRPr sz="1201"/>
            </a:lvl7pPr>
            <a:lvl8pPr marL="2402540" indent="0" algn="ctr">
              <a:buNone/>
              <a:defRPr sz="1201"/>
            </a:lvl8pPr>
            <a:lvl9pPr marL="2745760" indent="0" algn="ctr">
              <a:buNone/>
              <a:defRPr sz="1201"/>
            </a:lvl9pPr>
          </a:lstStyle>
          <a:p>
            <a:r>
              <a:rPr lang="en-US" smtClean="0"/>
              <a:t>Click to edit Master subtitle style</a:t>
            </a:r>
            <a:endParaRPr lang="en-US"/>
          </a:p>
        </p:txBody>
      </p:sp>
    </p:spTree>
    <p:extLst>
      <p:ext uri="{BB962C8B-B14F-4D97-AF65-F5344CB8AC3E}">
        <p14:creationId xmlns:p14="http://schemas.microsoft.com/office/powerpoint/2010/main" val="161458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70486"/>
            <a:ext cx="788670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5641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3491"/>
            <a:ext cx="7886700" cy="2141534"/>
          </a:xfrm>
          <a:prstGeom prst="rect">
            <a:avLst/>
          </a:prstGeom>
        </p:spPr>
        <p:txBody>
          <a:bodyPr anchor="b"/>
          <a:lstStyle>
            <a:lvl1pPr>
              <a:defRPr sz="4504"/>
            </a:lvl1pPr>
          </a:lstStyle>
          <a:p>
            <a:r>
              <a:rPr lang="en-US" smtClean="0"/>
              <a:t>Click to edit Master title style</a:t>
            </a:r>
            <a:endParaRPr lang="en-US"/>
          </a:p>
        </p:txBody>
      </p:sp>
      <p:sp>
        <p:nvSpPr>
          <p:cNvPr id="3" name="Text Placeholder 2"/>
          <p:cNvSpPr>
            <a:spLocks noGrp="1"/>
          </p:cNvSpPr>
          <p:nvPr>
            <p:ph type="body" idx="1"/>
          </p:nvPr>
        </p:nvSpPr>
        <p:spPr>
          <a:xfrm>
            <a:off x="623888" y="3445285"/>
            <a:ext cx="7886700" cy="1126182"/>
          </a:xfrm>
          <a:prstGeom prst="rect">
            <a:avLst/>
          </a:prstGeom>
        </p:spPr>
        <p:txBody>
          <a:bodyPr/>
          <a:lstStyle>
            <a:lvl1pPr marL="0" indent="0">
              <a:buNone/>
              <a:defRPr sz="1802"/>
            </a:lvl1pPr>
            <a:lvl2pPr marL="343220" indent="0">
              <a:buNone/>
              <a:defRPr sz="1501"/>
            </a:lvl2pPr>
            <a:lvl3pPr marL="686440" indent="0">
              <a:buNone/>
              <a:defRPr sz="1351"/>
            </a:lvl3pPr>
            <a:lvl4pPr marL="1029660" indent="0">
              <a:buNone/>
              <a:defRPr sz="1201"/>
            </a:lvl4pPr>
            <a:lvl5pPr marL="1372880" indent="0">
              <a:buNone/>
              <a:defRPr sz="1201"/>
            </a:lvl5pPr>
            <a:lvl6pPr marL="1716100" indent="0">
              <a:buNone/>
              <a:defRPr sz="1201"/>
            </a:lvl6pPr>
            <a:lvl7pPr marL="2059320" indent="0">
              <a:buNone/>
              <a:defRPr sz="1201"/>
            </a:lvl7pPr>
            <a:lvl8pPr marL="2402540" indent="0">
              <a:buNone/>
              <a:defRPr sz="1201"/>
            </a:lvl8pPr>
            <a:lvl9pPr marL="2745760" indent="0">
              <a:buNone/>
              <a:defRPr sz="1201"/>
            </a:lvl9pPr>
          </a:lstStyle>
          <a:p>
            <a:pPr lvl="0"/>
            <a:r>
              <a:rPr lang="en-US" smtClean="0"/>
              <a:t>Click to edit Master text styles</a:t>
            </a:r>
          </a:p>
        </p:txBody>
      </p:sp>
    </p:spTree>
    <p:extLst>
      <p:ext uri="{BB962C8B-B14F-4D97-AF65-F5344CB8AC3E}">
        <p14:creationId xmlns:p14="http://schemas.microsoft.com/office/powerpoint/2010/main" val="34870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486"/>
            <a:ext cx="386715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486"/>
            <a:ext cx="386715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443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098"/>
            <a:ext cx="7886700" cy="99509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2040"/>
            <a:ext cx="3868737" cy="61850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4" name="Content Placeholder 3"/>
          <p:cNvSpPr>
            <a:spLocks noGrp="1"/>
          </p:cNvSpPr>
          <p:nvPr>
            <p:ph sz="half" idx="2"/>
          </p:nvPr>
        </p:nvSpPr>
        <p:spPr>
          <a:xfrm>
            <a:off x="630239" y="1880546"/>
            <a:ext cx="3868737" cy="2766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2040"/>
            <a:ext cx="3887788" cy="61850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6" name="Content Placeholder 5"/>
          <p:cNvSpPr>
            <a:spLocks noGrp="1"/>
          </p:cNvSpPr>
          <p:nvPr>
            <p:ph sz="quarter" idx="4"/>
          </p:nvPr>
        </p:nvSpPr>
        <p:spPr>
          <a:xfrm>
            <a:off x="4629150" y="1880546"/>
            <a:ext cx="3887788" cy="2766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0679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457200" y="440531"/>
            <a:ext cx="8229600" cy="456407"/>
          </a:xfrm>
        </p:spPr>
        <p:txBody>
          <a:bodyPr/>
          <a:lstStyle>
            <a:lvl1pPr>
              <a:defRPr/>
            </a:lvl1pPr>
          </a:lstStyle>
          <a:p>
            <a:endParaRPr lang="en-US" dirty="0"/>
          </a:p>
        </p:txBody>
      </p:sp>
      <p:sp>
        <p:nvSpPr>
          <p:cNvPr id="7" name="Content Placeholder 2"/>
          <p:cNvSpPr>
            <a:spLocks noGrp="1"/>
          </p:cNvSpPr>
          <p:nvPr>
            <p:ph idx="12"/>
          </p:nvPr>
        </p:nvSpPr>
        <p:spPr>
          <a:xfrm>
            <a:off x="457200" y="1202532"/>
            <a:ext cx="8229600" cy="3429000"/>
          </a:xfrm>
        </p:spPr>
        <p:txBody>
          <a:bodyPr/>
          <a:lstStyle>
            <a:lvl1pPr>
              <a:buFont typeface="Arial" pitchFamily="34" charset="0"/>
              <a:buChar char="•"/>
              <a:defRPr/>
            </a:lvl1pPr>
            <a:lvl2pPr marL="457200" indent="-228600">
              <a:buFont typeface="Arial" pitchFamily="34" charset="0"/>
              <a:buChar char="−"/>
              <a:defRPr sz="1800"/>
            </a:lvl2pPr>
            <a:lvl3pPr marL="685800">
              <a:buFont typeface="Arial" pitchFamily="34" charset="0"/>
              <a:buChar char="−"/>
              <a:defRPr sz="1600"/>
            </a:lvl3pPr>
            <a:lvl4pPr marL="914400">
              <a:buFont typeface="Arial" pitchFamily="34" charset="0"/>
              <a:buChar char="−"/>
              <a:defRPr sz="1400"/>
            </a:lvl4pPr>
          </a:lstStyle>
          <a:p>
            <a:pPr lvl="0"/>
            <a:endParaRPr lang="en-US" dirty="0" smtClean="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5507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133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3218"/>
            <a:ext cx="2949575" cy="1201261"/>
          </a:xfrm>
          <a:prstGeom prst="rect">
            <a:avLst/>
          </a:prstGeom>
        </p:spPr>
        <p:txBody>
          <a:bodyPr anchor="b"/>
          <a:lstStyle>
            <a:lvl1pPr>
              <a:defRPr sz="2402"/>
            </a:lvl1pPr>
          </a:lstStyle>
          <a:p>
            <a:r>
              <a:rPr lang="en-US" smtClean="0"/>
              <a:t>Click to edit Master title style</a:t>
            </a:r>
            <a:endParaRPr lang="en-US"/>
          </a:p>
        </p:txBody>
      </p:sp>
      <p:sp>
        <p:nvSpPr>
          <p:cNvPr id="3" name="Content Placeholder 2"/>
          <p:cNvSpPr>
            <a:spLocks noGrp="1"/>
          </p:cNvSpPr>
          <p:nvPr>
            <p:ph idx="1"/>
          </p:nvPr>
        </p:nvSpPr>
        <p:spPr>
          <a:xfrm>
            <a:off x="3887788" y="741255"/>
            <a:ext cx="4629150" cy="3658604"/>
          </a:xfrm>
          <a:prstGeom prst="rect">
            <a:avLst/>
          </a:prstGeom>
        </p:spPr>
        <p:txBody>
          <a:bodyPr/>
          <a:lstStyle>
            <a:lvl1pPr>
              <a:defRPr sz="2402"/>
            </a:lvl1pPr>
            <a:lvl2pPr>
              <a:defRPr sz="2102"/>
            </a:lvl2pPr>
            <a:lvl3pPr>
              <a:defRPr sz="1802"/>
            </a:lvl3pPr>
            <a:lvl4pPr>
              <a:defRPr sz="1501"/>
            </a:lvl4pPr>
            <a:lvl5pPr>
              <a:defRPr sz="1501"/>
            </a:lvl5pPr>
            <a:lvl6pPr>
              <a:defRPr sz="1501"/>
            </a:lvl6pPr>
            <a:lvl7pPr>
              <a:defRPr sz="1501"/>
            </a:lvl7pPr>
            <a:lvl8pPr>
              <a:defRPr sz="1501"/>
            </a:lvl8pPr>
            <a:lvl9pPr>
              <a:defRPr sz="15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4479"/>
            <a:ext cx="2949575" cy="2861338"/>
          </a:xfrm>
          <a:prstGeom prst="rect">
            <a:avLst/>
          </a:prstGeom>
        </p:spPr>
        <p:txBody>
          <a:bodyPr/>
          <a:lstStyle>
            <a:lvl1pPr marL="0" indent="0">
              <a:buNone/>
              <a:defRPr sz="1201"/>
            </a:lvl1pPr>
            <a:lvl2pPr marL="343220" indent="0">
              <a:buNone/>
              <a:defRPr sz="1051"/>
            </a:lvl2pPr>
            <a:lvl3pPr marL="686440" indent="0">
              <a:buNone/>
              <a:defRPr sz="901"/>
            </a:lvl3pPr>
            <a:lvl4pPr marL="1029660" indent="0">
              <a:buNone/>
              <a:defRPr sz="751"/>
            </a:lvl4pPr>
            <a:lvl5pPr marL="1372880" indent="0">
              <a:buNone/>
              <a:defRPr sz="751"/>
            </a:lvl5pPr>
            <a:lvl6pPr marL="1716100" indent="0">
              <a:buNone/>
              <a:defRPr sz="751"/>
            </a:lvl6pPr>
            <a:lvl7pPr marL="2059320" indent="0">
              <a:buNone/>
              <a:defRPr sz="751"/>
            </a:lvl7pPr>
            <a:lvl8pPr marL="2402540" indent="0">
              <a:buNone/>
              <a:defRPr sz="751"/>
            </a:lvl8pPr>
            <a:lvl9pPr marL="2745760" indent="0">
              <a:buNone/>
              <a:defRPr sz="751"/>
            </a:lvl9pPr>
          </a:lstStyle>
          <a:p>
            <a:pPr lvl="0"/>
            <a:r>
              <a:rPr lang="en-US" smtClean="0"/>
              <a:t>Click to edit Master text styles</a:t>
            </a:r>
          </a:p>
        </p:txBody>
      </p:sp>
    </p:spTree>
    <p:extLst>
      <p:ext uri="{BB962C8B-B14F-4D97-AF65-F5344CB8AC3E}">
        <p14:creationId xmlns:p14="http://schemas.microsoft.com/office/powerpoint/2010/main" val="14542449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3218"/>
            <a:ext cx="2949575" cy="1201261"/>
          </a:xfrm>
          <a:prstGeom prst="rect">
            <a:avLst/>
          </a:prstGeom>
        </p:spPr>
        <p:txBody>
          <a:bodyPr anchor="b"/>
          <a:lstStyle>
            <a:lvl1pPr>
              <a:defRPr sz="2402"/>
            </a:lvl1pPr>
          </a:lstStyle>
          <a:p>
            <a:r>
              <a:rPr lang="en-US" smtClean="0"/>
              <a:t>Click to edit Master title style</a:t>
            </a:r>
            <a:endParaRPr lang="en-US"/>
          </a:p>
        </p:txBody>
      </p:sp>
      <p:sp>
        <p:nvSpPr>
          <p:cNvPr id="3" name="Picture Placeholder 2"/>
          <p:cNvSpPr>
            <a:spLocks noGrp="1"/>
          </p:cNvSpPr>
          <p:nvPr>
            <p:ph type="pic" idx="1"/>
          </p:nvPr>
        </p:nvSpPr>
        <p:spPr>
          <a:xfrm>
            <a:off x="3887788" y="741255"/>
            <a:ext cx="4629150" cy="3658604"/>
          </a:xfrm>
          <a:prstGeom prst="rect">
            <a:avLst/>
          </a:prstGeom>
        </p:spPr>
        <p:txBody>
          <a:bodyPr/>
          <a:lstStyle>
            <a:lvl1pPr marL="0" indent="0">
              <a:buNone/>
              <a:defRPr sz="2402"/>
            </a:lvl1pPr>
            <a:lvl2pPr marL="343220" indent="0">
              <a:buNone/>
              <a:defRPr sz="2102"/>
            </a:lvl2pPr>
            <a:lvl3pPr marL="686440" indent="0">
              <a:buNone/>
              <a:defRPr sz="1802"/>
            </a:lvl3pPr>
            <a:lvl4pPr marL="1029660" indent="0">
              <a:buNone/>
              <a:defRPr sz="1501"/>
            </a:lvl4pPr>
            <a:lvl5pPr marL="1372880" indent="0">
              <a:buNone/>
              <a:defRPr sz="1501"/>
            </a:lvl5pPr>
            <a:lvl6pPr marL="1716100" indent="0">
              <a:buNone/>
              <a:defRPr sz="1501"/>
            </a:lvl6pPr>
            <a:lvl7pPr marL="2059320" indent="0">
              <a:buNone/>
              <a:defRPr sz="1501"/>
            </a:lvl7pPr>
            <a:lvl8pPr marL="2402540" indent="0">
              <a:buNone/>
              <a:defRPr sz="1501"/>
            </a:lvl8pPr>
            <a:lvl9pPr marL="2745760" indent="0">
              <a:buNone/>
              <a:defRPr sz="1501"/>
            </a:lvl9pPr>
          </a:lstStyle>
          <a:p>
            <a:pPr lvl="0"/>
            <a:endParaRPr lang="en-US" noProof="0" dirty="0" smtClean="0"/>
          </a:p>
        </p:txBody>
      </p:sp>
      <p:sp>
        <p:nvSpPr>
          <p:cNvPr id="4" name="Text Placeholder 3"/>
          <p:cNvSpPr>
            <a:spLocks noGrp="1"/>
          </p:cNvSpPr>
          <p:nvPr>
            <p:ph type="body" sz="half" idx="2"/>
          </p:nvPr>
        </p:nvSpPr>
        <p:spPr>
          <a:xfrm>
            <a:off x="630239" y="1544479"/>
            <a:ext cx="2949575" cy="2861338"/>
          </a:xfrm>
          <a:prstGeom prst="rect">
            <a:avLst/>
          </a:prstGeom>
        </p:spPr>
        <p:txBody>
          <a:bodyPr/>
          <a:lstStyle>
            <a:lvl1pPr marL="0" indent="0">
              <a:buNone/>
              <a:defRPr sz="1201"/>
            </a:lvl1pPr>
            <a:lvl2pPr marL="343220" indent="0">
              <a:buNone/>
              <a:defRPr sz="1051"/>
            </a:lvl2pPr>
            <a:lvl3pPr marL="686440" indent="0">
              <a:buNone/>
              <a:defRPr sz="901"/>
            </a:lvl3pPr>
            <a:lvl4pPr marL="1029660" indent="0">
              <a:buNone/>
              <a:defRPr sz="751"/>
            </a:lvl4pPr>
            <a:lvl5pPr marL="1372880" indent="0">
              <a:buNone/>
              <a:defRPr sz="751"/>
            </a:lvl5pPr>
            <a:lvl6pPr marL="1716100" indent="0">
              <a:buNone/>
              <a:defRPr sz="751"/>
            </a:lvl6pPr>
            <a:lvl7pPr marL="2059320" indent="0">
              <a:buNone/>
              <a:defRPr sz="751"/>
            </a:lvl7pPr>
            <a:lvl8pPr marL="2402540" indent="0">
              <a:buNone/>
              <a:defRPr sz="751"/>
            </a:lvl8pPr>
            <a:lvl9pPr marL="2745760" indent="0">
              <a:buNone/>
              <a:defRPr sz="751"/>
            </a:lvl9pPr>
          </a:lstStyle>
          <a:p>
            <a:pPr lvl="0"/>
            <a:r>
              <a:rPr lang="en-US" smtClean="0"/>
              <a:t>Click to edit Master text styles</a:t>
            </a:r>
          </a:p>
        </p:txBody>
      </p:sp>
    </p:spTree>
    <p:extLst>
      <p:ext uri="{BB962C8B-B14F-4D97-AF65-F5344CB8AC3E}">
        <p14:creationId xmlns:p14="http://schemas.microsoft.com/office/powerpoint/2010/main" val="303588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370486"/>
            <a:ext cx="7886700" cy="3266526"/>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5773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7"/>
            <a:ext cx="1971675" cy="436291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274097"/>
            <a:ext cx="5762625" cy="436291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1078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552"/>
            <a:ext cx="6858000" cy="1792358"/>
          </a:xfrm>
          <a:prstGeom prst="rect">
            <a:avLst/>
          </a:prstGeom>
        </p:spPr>
        <p:txBody>
          <a:bodyPr anchor="b"/>
          <a:lstStyle>
            <a:lvl1pPr algn="ctr">
              <a:defRPr sz="4504"/>
            </a:lvl1pPr>
          </a:lstStyle>
          <a:p>
            <a:r>
              <a:rPr lang="en-US" smtClean="0"/>
              <a:t>Click to edit Master title style</a:t>
            </a:r>
            <a:endParaRPr lang="en-US"/>
          </a:p>
        </p:txBody>
      </p:sp>
      <p:sp>
        <p:nvSpPr>
          <p:cNvPr id="3" name="Subtitle 2"/>
          <p:cNvSpPr>
            <a:spLocks noGrp="1"/>
          </p:cNvSpPr>
          <p:nvPr>
            <p:ph type="subTitle" idx="1"/>
          </p:nvPr>
        </p:nvSpPr>
        <p:spPr>
          <a:xfrm>
            <a:off x="1143000" y="2704030"/>
            <a:ext cx="6858000" cy="1242971"/>
          </a:xfrm>
          <a:prstGeom prst="rect">
            <a:avLst/>
          </a:prstGeom>
        </p:spPr>
        <p:txBody>
          <a:bodyPr/>
          <a:lstStyle>
            <a:lvl1pPr marL="0" indent="0" algn="ctr">
              <a:buNone/>
              <a:defRPr sz="1802"/>
            </a:lvl1pPr>
            <a:lvl2pPr marL="343220" indent="0" algn="ctr">
              <a:buNone/>
              <a:defRPr sz="1501"/>
            </a:lvl2pPr>
            <a:lvl3pPr marL="686440" indent="0" algn="ctr">
              <a:buNone/>
              <a:defRPr sz="1351"/>
            </a:lvl3pPr>
            <a:lvl4pPr marL="1029660" indent="0" algn="ctr">
              <a:buNone/>
              <a:defRPr sz="1201"/>
            </a:lvl4pPr>
            <a:lvl5pPr marL="1372880" indent="0" algn="ctr">
              <a:buNone/>
              <a:defRPr sz="1201"/>
            </a:lvl5pPr>
            <a:lvl6pPr marL="1716100" indent="0" algn="ctr">
              <a:buNone/>
              <a:defRPr sz="1201"/>
            </a:lvl6pPr>
            <a:lvl7pPr marL="2059320" indent="0" algn="ctr">
              <a:buNone/>
              <a:defRPr sz="1201"/>
            </a:lvl7pPr>
            <a:lvl8pPr marL="2402540" indent="0" algn="ctr">
              <a:buNone/>
              <a:defRPr sz="1201"/>
            </a:lvl8pPr>
            <a:lvl9pPr marL="2745760" indent="0" algn="ctr">
              <a:buNone/>
              <a:defRPr sz="1201"/>
            </a:lvl9pPr>
          </a:lstStyle>
          <a:p>
            <a:r>
              <a:rPr lang="en-US" smtClean="0"/>
              <a:t>Click to edit Master subtitle style</a:t>
            </a:r>
            <a:endParaRPr lang="en-US"/>
          </a:p>
        </p:txBody>
      </p:sp>
    </p:spTree>
    <p:extLst>
      <p:ext uri="{BB962C8B-B14F-4D97-AF65-F5344CB8AC3E}">
        <p14:creationId xmlns:p14="http://schemas.microsoft.com/office/powerpoint/2010/main" val="1845498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370486"/>
            <a:ext cx="788670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6570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3491"/>
            <a:ext cx="7886700" cy="2141534"/>
          </a:xfrm>
          <a:prstGeom prst="rect">
            <a:avLst/>
          </a:prstGeom>
        </p:spPr>
        <p:txBody>
          <a:bodyPr anchor="b"/>
          <a:lstStyle>
            <a:lvl1pPr>
              <a:defRPr sz="4504"/>
            </a:lvl1pPr>
          </a:lstStyle>
          <a:p>
            <a:r>
              <a:rPr lang="en-US" smtClean="0"/>
              <a:t>Click to edit Master title style</a:t>
            </a:r>
            <a:endParaRPr lang="en-US"/>
          </a:p>
        </p:txBody>
      </p:sp>
      <p:sp>
        <p:nvSpPr>
          <p:cNvPr id="3" name="Text Placeholder 2"/>
          <p:cNvSpPr>
            <a:spLocks noGrp="1"/>
          </p:cNvSpPr>
          <p:nvPr>
            <p:ph type="body" idx="1"/>
          </p:nvPr>
        </p:nvSpPr>
        <p:spPr>
          <a:xfrm>
            <a:off x="623888" y="3445285"/>
            <a:ext cx="7886700" cy="1126182"/>
          </a:xfrm>
          <a:prstGeom prst="rect">
            <a:avLst/>
          </a:prstGeom>
        </p:spPr>
        <p:txBody>
          <a:bodyPr/>
          <a:lstStyle>
            <a:lvl1pPr marL="0" indent="0">
              <a:buNone/>
              <a:defRPr sz="1802"/>
            </a:lvl1pPr>
            <a:lvl2pPr marL="343220" indent="0">
              <a:buNone/>
              <a:defRPr sz="1501"/>
            </a:lvl2pPr>
            <a:lvl3pPr marL="686440" indent="0">
              <a:buNone/>
              <a:defRPr sz="1351"/>
            </a:lvl3pPr>
            <a:lvl4pPr marL="1029660" indent="0">
              <a:buNone/>
              <a:defRPr sz="1201"/>
            </a:lvl4pPr>
            <a:lvl5pPr marL="1372880" indent="0">
              <a:buNone/>
              <a:defRPr sz="1201"/>
            </a:lvl5pPr>
            <a:lvl6pPr marL="1716100" indent="0">
              <a:buNone/>
              <a:defRPr sz="1201"/>
            </a:lvl6pPr>
            <a:lvl7pPr marL="2059320" indent="0">
              <a:buNone/>
              <a:defRPr sz="1201"/>
            </a:lvl7pPr>
            <a:lvl8pPr marL="2402540" indent="0">
              <a:buNone/>
              <a:defRPr sz="1201"/>
            </a:lvl8pPr>
            <a:lvl9pPr marL="2745760" indent="0">
              <a:buNone/>
              <a:defRPr sz="1201"/>
            </a:lvl9pPr>
          </a:lstStyle>
          <a:p>
            <a:pPr lvl="0"/>
            <a:r>
              <a:rPr lang="en-US" smtClean="0"/>
              <a:t>Click to edit Master text styles</a:t>
            </a:r>
          </a:p>
        </p:txBody>
      </p:sp>
    </p:spTree>
    <p:extLst>
      <p:ext uri="{BB962C8B-B14F-4D97-AF65-F5344CB8AC3E}">
        <p14:creationId xmlns:p14="http://schemas.microsoft.com/office/powerpoint/2010/main" val="632757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70486"/>
            <a:ext cx="386715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0486"/>
            <a:ext cx="3867150" cy="326652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43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xfrm>
            <a:off x="457200" y="1152525"/>
            <a:ext cx="4040188" cy="479425"/>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4" name="Text Placeholder 4"/>
          <p:cNvSpPr>
            <a:spLocks noGrp="1"/>
          </p:cNvSpPr>
          <p:nvPr>
            <p:ph type="body" sz="quarter" idx="3"/>
          </p:nvPr>
        </p:nvSpPr>
        <p:spPr>
          <a:xfrm>
            <a:off x="4645025" y="1152525"/>
            <a:ext cx="4041775" cy="479425"/>
          </a:xfrm>
        </p:spPr>
        <p:txBody>
          <a:bodyPr anchor="ct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smtClean="0"/>
          </a:p>
        </p:txBody>
      </p:sp>
      <p:sp>
        <p:nvSpPr>
          <p:cNvPr id="5" name="Content Placeholder 2"/>
          <p:cNvSpPr>
            <a:spLocks noGrp="1"/>
          </p:cNvSpPr>
          <p:nvPr>
            <p:ph idx="12"/>
          </p:nvPr>
        </p:nvSpPr>
        <p:spPr>
          <a:xfrm>
            <a:off x="4648200" y="1659730"/>
            <a:ext cx="4038600" cy="2971801"/>
          </a:xfrm>
        </p:spPr>
        <p:txBody>
          <a:bodyPr/>
          <a:lstStyle>
            <a:lvl1pPr>
              <a:buFont typeface="Arial" pitchFamily="34" charset="0"/>
              <a:buChar char="•"/>
              <a:defRPr/>
            </a:lvl1pPr>
            <a:lvl2pPr>
              <a:buFont typeface="Arial" pitchFamily="34" charset="0"/>
              <a:buChar char="•"/>
              <a:defRPr sz="1800"/>
            </a:lvl2pPr>
            <a:lvl3pPr>
              <a:buFont typeface="Arial" pitchFamily="34" charset="0"/>
              <a:buChar char="•"/>
              <a:defRPr sz="1600"/>
            </a:lvl3pPr>
            <a:lvl4pPr>
              <a:buFont typeface="Arial" pitchFamily="34" charset="0"/>
              <a:buChar char="•"/>
              <a:defRPr sz="1400"/>
            </a:lvl4pPr>
          </a:lstStyle>
          <a:p>
            <a:pPr lvl="0"/>
            <a:endParaRPr lang="en-US" dirty="0" smtClean="0"/>
          </a:p>
        </p:txBody>
      </p:sp>
      <p:sp>
        <p:nvSpPr>
          <p:cNvPr id="6" name="Content Placeholder 2"/>
          <p:cNvSpPr>
            <a:spLocks noGrp="1"/>
          </p:cNvSpPr>
          <p:nvPr>
            <p:ph idx="13"/>
          </p:nvPr>
        </p:nvSpPr>
        <p:spPr>
          <a:xfrm>
            <a:off x="457200" y="1659730"/>
            <a:ext cx="4038600" cy="2971801"/>
          </a:xfrm>
        </p:spPr>
        <p:txBody>
          <a:bodyPr/>
          <a:lstStyle>
            <a:lvl1pPr>
              <a:buFont typeface="Arial" pitchFamily="34" charset="0"/>
              <a:buChar char="•"/>
              <a:defRPr/>
            </a:lvl1pPr>
            <a:lvl2pPr>
              <a:buFont typeface="Arial" pitchFamily="34" charset="0"/>
              <a:buChar char="•"/>
              <a:defRPr sz="1800"/>
            </a:lvl2pPr>
            <a:lvl3pPr>
              <a:buFont typeface="Arial" pitchFamily="34" charset="0"/>
              <a:buChar char="•"/>
              <a:defRPr sz="1600"/>
            </a:lvl3pPr>
            <a:lvl4pPr>
              <a:buFont typeface="Arial" pitchFamily="34" charset="0"/>
              <a:buChar char="•"/>
              <a:defRPr sz="1400"/>
            </a:lvl4pPr>
          </a:lstStyle>
          <a:p>
            <a:pPr lvl="0"/>
            <a:endParaRPr lang="en-US" dirty="0"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098"/>
            <a:ext cx="7886700" cy="99509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262040"/>
            <a:ext cx="3868737" cy="61850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4" name="Content Placeholder 3"/>
          <p:cNvSpPr>
            <a:spLocks noGrp="1"/>
          </p:cNvSpPr>
          <p:nvPr>
            <p:ph sz="half" idx="2"/>
          </p:nvPr>
        </p:nvSpPr>
        <p:spPr>
          <a:xfrm>
            <a:off x="630239" y="1880546"/>
            <a:ext cx="3868737" cy="2766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2040"/>
            <a:ext cx="3887788" cy="61850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6" name="Content Placeholder 5"/>
          <p:cNvSpPr>
            <a:spLocks noGrp="1"/>
          </p:cNvSpPr>
          <p:nvPr>
            <p:ph sz="quarter" idx="4"/>
          </p:nvPr>
        </p:nvSpPr>
        <p:spPr>
          <a:xfrm>
            <a:off x="4629150" y="1880546"/>
            <a:ext cx="3887788" cy="2766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3058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20296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118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3218"/>
            <a:ext cx="2949575" cy="1201261"/>
          </a:xfrm>
          <a:prstGeom prst="rect">
            <a:avLst/>
          </a:prstGeom>
        </p:spPr>
        <p:txBody>
          <a:bodyPr anchor="b"/>
          <a:lstStyle>
            <a:lvl1pPr>
              <a:defRPr sz="2402"/>
            </a:lvl1pPr>
          </a:lstStyle>
          <a:p>
            <a:r>
              <a:rPr lang="en-US" smtClean="0"/>
              <a:t>Click to edit Master title style</a:t>
            </a:r>
            <a:endParaRPr lang="en-US"/>
          </a:p>
        </p:txBody>
      </p:sp>
      <p:sp>
        <p:nvSpPr>
          <p:cNvPr id="3" name="Content Placeholder 2"/>
          <p:cNvSpPr>
            <a:spLocks noGrp="1"/>
          </p:cNvSpPr>
          <p:nvPr>
            <p:ph idx="1"/>
          </p:nvPr>
        </p:nvSpPr>
        <p:spPr>
          <a:xfrm>
            <a:off x="3887788" y="741255"/>
            <a:ext cx="4629150" cy="3658604"/>
          </a:xfrm>
          <a:prstGeom prst="rect">
            <a:avLst/>
          </a:prstGeom>
        </p:spPr>
        <p:txBody>
          <a:bodyPr/>
          <a:lstStyle>
            <a:lvl1pPr>
              <a:defRPr sz="2402"/>
            </a:lvl1pPr>
            <a:lvl2pPr>
              <a:defRPr sz="2102"/>
            </a:lvl2pPr>
            <a:lvl3pPr>
              <a:defRPr sz="1802"/>
            </a:lvl3pPr>
            <a:lvl4pPr>
              <a:defRPr sz="1501"/>
            </a:lvl4pPr>
            <a:lvl5pPr>
              <a:defRPr sz="1501"/>
            </a:lvl5pPr>
            <a:lvl6pPr>
              <a:defRPr sz="1501"/>
            </a:lvl6pPr>
            <a:lvl7pPr>
              <a:defRPr sz="1501"/>
            </a:lvl7pPr>
            <a:lvl8pPr>
              <a:defRPr sz="1501"/>
            </a:lvl8pPr>
            <a:lvl9pPr>
              <a:defRPr sz="15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1544479"/>
            <a:ext cx="2949575" cy="2861338"/>
          </a:xfrm>
          <a:prstGeom prst="rect">
            <a:avLst/>
          </a:prstGeom>
        </p:spPr>
        <p:txBody>
          <a:bodyPr/>
          <a:lstStyle>
            <a:lvl1pPr marL="0" indent="0">
              <a:buNone/>
              <a:defRPr sz="1201"/>
            </a:lvl1pPr>
            <a:lvl2pPr marL="343220" indent="0">
              <a:buNone/>
              <a:defRPr sz="1051"/>
            </a:lvl2pPr>
            <a:lvl3pPr marL="686440" indent="0">
              <a:buNone/>
              <a:defRPr sz="901"/>
            </a:lvl3pPr>
            <a:lvl4pPr marL="1029660" indent="0">
              <a:buNone/>
              <a:defRPr sz="751"/>
            </a:lvl4pPr>
            <a:lvl5pPr marL="1372880" indent="0">
              <a:buNone/>
              <a:defRPr sz="751"/>
            </a:lvl5pPr>
            <a:lvl6pPr marL="1716100" indent="0">
              <a:buNone/>
              <a:defRPr sz="751"/>
            </a:lvl6pPr>
            <a:lvl7pPr marL="2059320" indent="0">
              <a:buNone/>
              <a:defRPr sz="751"/>
            </a:lvl7pPr>
            <a:lvl8pPr marL="2402540" indent="0">
              <a:buNone/>
              <a:defRPr sz="751"/>
            </a:lvl8pPr>
            <a:lvl9pPr marL="2745760" indent="0">
              <a:buNone/>
              <a:defRPr sz="751"/>
            </a:lvl9pPr>
          </a:lstStyle>
          <a:p>
            <a:pPr lvl="0"/>
            <a:r>
              <a:rPr lang="en-US" smtClean="0"/>
              <a:t>Click to edit Master text styles</a:t>
            </a:r>
          </a:p>
        </p:txBody>
      </p:sp>
    </p:spTree>
    <p:extLst>
      <p:ext uri="{BB962C8B-B14F-4D97-AF65-F5344CB8AC3E}">
        <p14:creationId xmlns:p14="http://schemas.microsoft.com/office/powerpoint/2010/main" val="2916530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3218"/>
            <a:ext cx="2949575" cy="1201261"/>
          </a:xfrm>
          <a:prstGeom prst="rect">
            <a:avLst/>
          </a:prstGeom>
        </p:spPr>
        <p:txBody>
          <a:bodyPr anchor="b"/>
          <a:lstStyle>
            <a:lvl1pPr>
              <a:defRPr sz="2402"/>
            </a:lvl1pPr>
          </a:lstStyle>
          <a:p>
            <a:r>
              <a:rPr lang="en-US" smtClean="0"/>
              <a:t>Click to edit Master title style</a:t>
            </a:r>
            <a:endParaRPr lang="en-US"/>
          </a:p>
        </p:txBody>
      </p:sp>
      <p:sp>
        <p:nvSpPr>
          <p:cNvPr id="3" name="Picture Placeholder 2"/>
          <p:cNvSpPr>
            <a:spLocks noGrp="1"/>
          </p:cNvSpPr>
          <p:nvPr>
            <p:ph type="pic" idx="1"/>
          </p:nvPr>
        </p:nvSpPr>
        <p:spPr>
          <a:xfrm>
            <a:off x="3887788" y="741255"/>
            <a:ext cx="4629150" cy="3658604"/>
          </a:xfrm>
          <a:prstGeom prst="rect">
            <a:avLst/>
          </a:prstGeom>
        </p:spPr>
        <p:txBody>
          <a:bodyPr/>
          <a:lstStyle>
            <a:lvl1pPr marL="0" indent="0">
              <a:buNone/>
              <a:defRPr sz="2402"/>
            </a:lvl1pPr>
            <a:lvl2pPr marL="343220" indent="0">
              <a:buNone/>
              <a:defRPr sz="2102"/>
            </a:lvl2pPr>
            <a:lvl3pPr marL="686440" indent="0">
              <a:buNone/>
              <a:defRPr sz="1802"/>
            </a:lvl3pPr>
            <a:lvl4pPr marL="1029660" indent="0">
              <a:buNone/>
              <a:defRPr sz="1501"/>
            </a:lvl4pPr>
            <a:lvl5pPr marL="1372880" indent="0">
              <a:buNone/>
              <a:defRPr sz="1501"/>
            </a:lvl5pPr>
            <a:lvl6pPr marL="1716100" indent="0">
              <a:buNone/>
              <a:defRPr sz="1501"/>
            </a:lvl6pPr>
            <a:lvl7pPr marL="2059320" indent="0">
              <a:buNone/>
              <a:defRPr sz="1501"/>
            </a:lvl7pPr>
            <a:lvl8pPr marL="2402540" indent="0">
              <a:buNone/>
              <a:defRPr sz="1501"/>
            </a:lvl8pPr>
            <a:lvl9pPr marL="2745760" indent="0">
              <a:buNone/>
              <a:defRPr sz="1501"/>
            </a:lvl9pPr>
          </a:lstStyle>
          <a:p>
            <a:pPr lvl="0"/>
            <a:endParaRPr lang="en-US" noProof="0" dirty="0" smtClean="0"/>
          </a:p>
        </p:txBody>
      </p:sp>
      <p:sp>
        <p:nvSpPr>
          <p:cNvPr id="4" name="Text Placeholder 3"/>
          <p:cNvSpPr>
            <a:spLocks noGrp="1"/>
          </p:cNvSpPr>
          <p:nvPr>
            <p:ph type="body" sz="half" idx="2"/>
          </p:nvPr>
        </p:nvSpPr>
        <p:spPr>
          <a:xfrm>
            <a:off x="630239" y="1544479"/>
            <a:ext cx="2949575" cy="2861338"/>
          </a:xfrm>
          <a:prstGeom prst="rect">
            <a:avLst/>
          </a:prstGeom>
        </p:spPr>
        <p:txBody>
          <a:bodyPr/>
          <a:lstStyle>
            <a:lvl1pPr marL="0" indent="0">
              <a:buNone/>
              <a:defRPr sz="1201"/>
            </a:lvl1pPr>
            <a:lvl2pPr marL="343220" indent="0">
              <a:buNone/>
              <a:defRPr sz="1051"/>
            </a:lvl2pPr>
            <a:lvl3pPr marL="686440" indent="0">
              <a:buNone/>
              <a:defRPr sz="901"/>
            </a:lvl3pPr>
            <a:lvl4pPr marL="1029660" indent="0">
              <a:buNone/>
              <a:defRPr sz="751"/>
            </a:lvl4pPr>
            <a:lvl5pPr marL="1372880" indent="0">
              <a:buNone/>
              <a:defRPr sz="751"/>
            </a:lvl5pPr>
            <a:lvl6pPr marL="1716100" indent="0">
              <a:buNone/>
              <a:defRPr sz="751"/>
            </a:lvl6pPr>
            <a:lvl7pPr marL="2059320" indent="0">
              <a:buNone/>
              <a:defRPr sz="751"/>
            </a:lvl7pPr>
            <a:lvl8pPr marL="2402540" indent="0">
              <a:buNone/>
              <a:defRPr sz="751"/>
            </a:lvl8pPr>
            <a:lvl9pPr marL="2745760" indent="0">
              <a:buNone/>
              <a:defRPr sz="751"/>
            </a:lvl9pPr>
          </a:lstStyle>
          <a:p>
            <a:pPr lvl="0"/>
            <a:r>
              <a:rPr lang="en-US" smtClean="0"/>
              <a:t>Click to edit Master text styles</a:t>
            </a:r>
          </a:p>
        </p:txBody>
      </p:sp>
    </p:spTree>
    <p:extLst>
      <p:ext uri="{BB962C8B-B14F-4D97-AF65-F5344CB8AC3E}">
        <p14:creationId xmlns:p14="http://schemas.microsoft.com/office/powerpoint/2010/main" val="8967594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4098"/>
            <a:ext cx="7886700" cy="99509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370486"/>
            <a:ext cx="7886700" cy="3266526"/>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53675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097"/>
            <a:ext cx="1971675" cy="436291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274097"/>
            <a:ext cx="5762625" cy="436291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97692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7349"/>
            <a:ext cx="6400800" cy="1315667"/>
          </a:xfrm>
          <a:prstGeom prst="rect">
            <a:avLst/>
          </a:prstGeom>
        </p:spPr>
        <p:txBody>
          <a:bodyPr/>
          <a:lstStyle>
            <a:lvl1pPr marL="0" indent="0" algn="ctr">
              <a:buNone/>
              <a:defRPr/>
            </a:lvl1pPr>
            <a:lvl2pPr marL="343220" indent="0" algn="ctr">
              <a:buNone/>
              <a:defRPr/>
            </a:lvl2pPr>
            <a:lvl3pPr marL="686440" indent="0" algn="ctr">
              <a:buNone/>
              <a:defRPr/>
            </a:lvl3pPr>
            <a:lvl4pPr marL="1029660" indent="0" algn="ctr">
              <a:buNone/>
              <a:defRPr/>
            </a:lvl4pPr>
            <a:lvl5pPr marL="1372880" indent="0" algn="ctr">
              <a:buNone/>
              <a:defRPr/>
            </a:lvl5pPr>
            <a:lvl6pPr marL="1716100" indent="0" algn="ctr">
              <a:buNone/>
              <a:defRPr/>
            </a:lvl6pPr>
            <a:lvl7pPr marL="2059320" indent="0" algn="ctr">
              <a:buNone/>
              <a:defRPr/>
            </a:lvl7pPr>
            <a:lvl8pPr marL="2402540" indent="0" algn="ctr">
              <a:buNone/>
              <a:defRPr/>
            </a:lvl8pPr>
            <a:lvl9pPr marL="274576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08984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1262"/>
            <a:ext cx="8229600" cy="33976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9464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a:prstGeom prst="rect">
            <a:avLst/>
          </a:prstGeom>
        </p:spPr>
        <p:txBody>
          <a:bodyPr anchor="t"/>
          <a:lstStyle>
            <a:lvl1pPr algn="l">
              <a:defRPr sz="3003"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054"/>
            <a:ext cx="7772400" cy="1126182"/>
          </a:xfrm>
          <a:prstGeom prst="rect">
            <a:avLst/>
          </a:prstGeom>
        </p:spPr>
        <p:txBody>
          <a:bodyPr anchor="b"/>
          <a:lstStyle>
            <a:lvl1pPr marL="0" indent="0">
              <a:buNone/>
              <a:defRPr sz="1501"/>
            </a:lvl1pPr>
            <a:lvl2pPr marL="343220" indent="0">
              <a:buNone/>
              <a:defRPr sz="1351"/>
            </a:lvl2pPr>
            <a:lvl3pPr marL="686440" indent="0">
              <a:buNone/>
              <a:defRPr sz="1201"/>
            </a:lvl3pPr>
            <a:lvl4pPr marL="1029660" indent="0">
              <a:buNone/>
              <a:defRPr sz="1051"/>
            </a:lvl4pPr>
            <a:lvl5pPr marL="1372880" indent="0">
              <a:buNone/>
              <a:defRPr sz="1051"/>
            </a:lvl5pPr>
            <a:lvl6pPr marL="1716100" indent="0">
              <a:buNone/>
              <a:defRPr sz="1051"/>
            </a:lvl6pPr>
            <a:lvl7pPr marL="2059320" indent="0">
              <a:buNone/>
              <a:defRPr sz="1051"/>
            </a:lvl7pPr>
            <a:lvl8pPr marL="2402540" indent="0">
              <a:buNone/>
              <a:defRPr sz="1051"/>
            </a:lvl8pPr>
            <a:lvl9pPr marL="2745760" indent="0">
              <a:buNone/>
              <a:defRPr sz="1051"/>
            </a:lvl9pPr>
          </a:lstStyle>
          <a:p>
            <a:pPr lvl="0"/>
            <a:r>
              <a:rPr lang="en-US" smtClean="0"/>
              <a:t>Click to edit Master text styles</a:t>
            </a:r>
          </a:p>
        </p:txBody>
      </p:sp>
    </p:spTree>
    <p:extLst>
      <p:ext uri="{BB962C8B-B14F-4D97-AF65-F5344CB8AC3E}">
        <p14:creationId xmlns:p14="http://schemas.microsoft.com/office/powerpoint/2010/main" val="545334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1262"/>
            <a:ext cx="4038600" cy="3397616"/>
          </a:xfrm>
          <a:prstGeom prst="rect">
            <a:avLst/>
          </a:prstGeom>
        </p:spPr>
        <p:txBody>
          <a:bodyPr/>
          <a:lstStyle>
            <a:lvl1pPr>
              <a:defRPr sz="2102"/>
            </a:lvl1pPr>
            <a:lvl2pPr>
              <a:defRPr sz="1802"/>
            </a:lvl2pPr>
            <a:lvl3pPr>
              <a:defRPr sz="1501"/>
            </a:lvl3pPr>
            <a:lvl4pPr>
              <a:defRPr sz="1351"/>
            </a:lvl4pPr>
            <a:lvl5pPr>
              <a:defRPr sz="1351"/>
            </a:lvl5pPr>
            <a:lvl6pPr>
              <a:defRPr sz="1351"/>
            </a:lvl6pPr>
            <a:lvl7pPr>
              <a:defRPr sz="1351"/>
            </a:lvl7pPr>
            <a:lvl8pPr>
              <a:defRPr sz="1351"/>
            </a:lvl8pPr>
            <a:lvl9pPr>
              <a:defRPr sz="13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1262"/>
            <a:ext cx="4038600" cy="3397616"/>
          </a:xfrm>
          <a:prstGeom prst="rect">
            <a:avLst/>
          </a:prstGeom>
        </p:spPr>
        <p:txBody>
          <a:bodyPr/>
          <a:lstStyle>
            <a:lvl1pPr>
              <a:defRPr sz="2102"/>
            </a:lvl1pPr>
            <a:lvl2pPr>
              <a:defRPr sz="1802"/>
            </a:lvl2pPr>
            <a:lvl3pPr>
              <a:defRPr sz="1501"/>
            </a:lvl3pPr>
            <a:lvl4pPr>
              <a:defRPr sz="1351"/>
            </a:lvl4pPr>
            <a:lvl5pPr>
              <a:defRPr sz="1351"/>
            </a:lvl5pPr>
            <a:lvl6pPr>
              <a:defRPr sz="1351"/>
            </a:lvl6pPr>
            <a:lvl7pPr>
              <a:defRPr sz="1351"/>
            </a:lvl7pPr>
            <a:lvl8pPr>
              <a:defRPr sz="1351"/>
            </a:lvl8pPr>
            <a:lvl9pPr>
              <a:defRPr sz="13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15307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401"/>
            <a:ext cx="4040188" cy="48026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4" name="Content Placeholder 3"/>
          <p:cNvSpPr>
            <a:spLocks noGrp="1"/>
          </p:cNvSpPr>
          <p:nvPr>
            <p:ph sz="half" idx="2"/>
          </p:nvPr>
        </p:nvSpPr>
        <p:spPr>
          <a:xfrm>
            <a:off x="457200" y="1632667"/>
            <a:ext cx="4040188" cy="2966210"/>
          </a:xfrm>
          <a:prstGeom prst="rect">
            <a:avLst/>
          </a:prstGeom>
        </p:spPr>
        <p:txBody>
          <a:bodyPr/>
          <a:lstStyle>
            <a:lvl1pPr>
              <a:defRPr sz="1802"/>
            </a:lvl1pPr>
            <a:lvl2pPr>
              <a:defRPr sz="1501"/>
            </a:lvl2pPr>
            <a:lvl3pPr>
              <a:defRPr sz="1351"/>
            </a:lvl3pPr>
            <a:lvl4pPr>
              <a:defRPr sz="1201"/>
            </a:lvl4pPr>
            <a:lvl5pPr>
              <a:defRPr sz="1201"/>
            </a:lvl5pPr>
            <a:lvl6pPr>
              <a:defRPr sz="1201"/>
            </a:lvl6pPr>
            <a:lvl7pPr>
              <a:defRPr sz="1201"/>
            </a:lvl7pPr>
            <a:lvl8pPr>
              <a:defRPr sz="1201"/>
            </a:lvl8pPr>
            <a:lvl9pPr>
              <a:defRPr sz="12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2401"/>
            <a:ext cx="4041775" cy="480266"/>
          </a:xfrm>
          <a:prstGeom prst="rect">
            <a:avLst/>
          </a:prstGeo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smtClean="0"/>
              <a:t>Click to edit Master text styles</a:t>
            </a:r>
          </a:p>
        </p:txBody>
      </p:sp>
      <p:sp>
        <p:nvSpPr>
          <p:cNvPr id="6" name="Content Placeholder 5"/>
          <p:cNvSpPr>
            <a:spLocks noGrp="1"/>
          </p:cNvSpPr>
          <p:nvPr>
            <p:ph sz="quarter" idx="4"/>
          </p:nvPr>
        </p:nvSpPr>
        <p:spPr>
          <a:xfrm>
            <a:off x="4645026" y="1632667"/>
            <a:ext cx="4041775" cy="2966210"/>
          </a:xfrm>
          <a:prstGeom prst="rect">
            <a:avLst/>
          </a:prstGeom>
        </p:spPr>
        <p:txBody>
          <a:bodyPr/>
          <a:lstStyle>
            <a:lvl1pPr>
              <a:defRPr sz="1802"/>
            </a:lvl1pPr>
            <a:lvl2pPr>
              <a:defRPr sz="1501"/>
            </a:lvl2pPr>
            <a:lvl3pPr>
              <a:defRPr sz="1351"/>
            </a:lvl3pPr>
            <a:lvl4pPr>
              <a:defRPr sz="1201"/>
            </a:lvl4pPr>
            <a:lvl5pPr>
              <a:defRPr sz="1201"/>
            </a:lvl5pPr>
            <a:lvl6pPr>
              <a:defRPr sz="1201"/>
            </a:lvl6pPr>
            <a:lvl7pPr>
              <a:defRPr sz="1201"/>
            </a:lvl7pPr>
            <a:lvl8pPr>
              <a:defRPr sz="1201"/>
            </a:lvl8pPr>
            <a:lvl9pPr>
              <a:defRPr sz="12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544734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601966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435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977"/>
            <a:ext cx="3008313" cy="872345"/>
          </a:xfrm>
          <a:prstGeom prst="rect">
            <a:avLst/>
          </a:prstGeom>
        </p:spPr>
        <p:txBody>
          <a:bodyPr anchor="b"/>
          <a:lstStyle>
            <a:lvl1pPr algn="l">
              <a:defRPr sz="1501"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977"/>
            <a:ext cx="5111750" cy="4393900"/>
          </a:xfrm>
          <a:prstGeom prst="rect">
            <a:avLst/>
          </a:prstGeom>
        </p:spPr>
        <p:txBody>
          <a:bodyPr/>
          <a:lstStyle>
            <a:lvl1pPr>
              <a:defRPr sz="2402"/>
            </a:lvl1pPr>
            <a:lvl2pPr>
              <a:defRPr sz="2102"/>
            </a:lvl2pPr>
            <a:lvl3pPr>
              <a:defRPr sz="1802"/>
            </a:lvl3pPr>
            <a:lvl4pPr>
              <a:defRPr sz="1501"/>
            </a:lvl4pPr>
            <a:lvl5pPr>
              <a:defRPr sz="1501"/>
            </a:lvl5pPr>
            <a:lvl6pPr>
              <a:defRPr sz="1501"/>
            </a:lvl6pPr>
            <a:lvl7pPr>
              <a:defRPr sz="1501"/>
            </a:lvl7pPr>
            <a:lvl8pPr>
              <a:defRPr sz="1501"/>
            </a:lvl8pPr>
            <a:lvl9pPr>
              <a:defRPr sz="150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7322"/>
            <a:ext cx="3008313" cy="3521555"/>
          </a:xfrm>
          <a:prstGeom prst="rect">
            <a:avLst/>
          </a:prstGeom>
        </p:spPr>
        <p:txBody>
          <a:bodyPr/>
          <a:lstStyle>
            <a:lvl1pPr marL="0" indent="0">
              <a:buNone/>
              <a:defRPr sz="1051"/>
            </a:lvl1pPr>
            <a:lvl2pPr marL="343220" indent="0">
              <a:buNone/>
              <a:defRPr sz="901"/>
            </a:lvl2pPr>
            <a:lvl3pPr marL="686440" indent="0">
              <a:buNone/>
              <a:defRPr sz="751"/>
            </a:lvl3pPr>
            <a:lvl4pPr marL="1029660" indent="0">
              <a:buNone/>
              <a:defRPr sz="676"/>
            </a:lvl4pPr>
            <a:lvl5pPr marL="1372880" indent="0">
              <a:buNone/>
              <a:defRPr sz="676"/>
            </a:lvl5pPr>
            <a:lvl6pPr marL="1716100" indent="0">
              <a:buNone/>
              <a:defRPr sz="676"/>
            </a:lvl6pPr>
            <a:lvl7pPr marL="2059320" indent="0">
              <a:buNone/>
              <a:defRPr sz="676"/>
            </a:lvl7pPr>
            <a:lvl8pPr marL="2402540" indent="0">
              <a:buNone/>
              <a:defRPr sz="676"/>
            </a:lvl8pPr>
            <a:lvl9pPr marL="2745760" indent="0">
              <a:buNone/>
              <a:defRPr sz="676"/>
            </a:lvl9pPr>
          </a:lstStyle>
          <a:p>
            <a:pPr lvl="0"/>
            <a:r>
              <a:rPr lang="en-US" smtClean="0"/>
              <a:t>Click to edit Master text styles</a:t>
            </a:r>
          </a:p>
        </p:txBody>
      </p:sp>
    </p:spTree>
    <p:extLst>
      <p:ext uri="{BB962C8B-B14F-4D97-AF65-F5344CB8AC3E}">
        <p14:creationId xmlns:p14="http://schemas.microsoft.com/office/powerpoint/2010/main" val="202846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a:prstGeom prst="rect">
            <a:avLst/>
          </a:prstGeom>
        </p:spPr>
        <p:txBody>
          <a:bodyPr anchor="b"/>
          <a:lstStyle>
            <a:lvl1pPr algn="l">
              <a:defRPr sz="1501" b="1"/>
            </a:lvl1pPr>
          </a:lstStyle>
          <a:p>
            <a:r>
              <a:rPr lang="en-US" smtClean="0"/>
              <a:t>Click to edit Master title style</a:t>
            </a:r>
            <a:endParaRPr lang="en-US"/>
          </a:p>
        </p:txBody>
      </p:sp>
      <p:sp>
        <p:nvSpPr>
          <p:cNvPr id="3" name="Picture Placeholder 2"/>
          <p:cNvSpPr>
            <a:spLocks noGrp="1"/>
          </p:cNvSpPr>
          <p:nvPr>
            <p:ph type="pic" idx="1"/>
          </p:nvPr>
        </p:nvSpPr>
        <p:spPr>
          <a:xfrm>
            <a:off x="1792288" y="460007"/>
            <a:ext cx="5486400" cy="3088958"/>
          </a:xfrm>
          <a:prstGeom prst="rect">
            <a:avLst/>
          </a:prstGeom>
        </p:spPr>
        <p:txBody>
          <a:bodyPr/>
          <a:lstStyle>
            <a:lvl1pPr marL="0" indent="0">
              <a:buNone/>
              <a:defRPr sz="2402"/>
            </a:lvl1pPr>
            <a:lvl2pPr marL="343220" indent="0">
              <a:buNone/>
              <a:defRPr sz="2102"/>
            </a:lvl2pPr>
            <a:lvl3pPr marL="686440" indent="0">
              <a:buNone/>
              <a:defRPr sz="1802"/>
            </a:lvl3pPr>
            <a:lvl4pPr marL="1029660" indent="0">
              <a:buNone/>
              <a:defRPr sz="1501"/>
            </a:lvl4pPr>
            <a:lvl5pPr marL="1372880" indent="0">
              <a:buNone/>
              <a:defRPr sz="1501"/>
            </a:lvl5pPr>
            <a:lvl6pPr marL="1716100" indent="0">
              <a:buNone/>
              <a:defRPr sz="1501"/>
            </a:lvl6pPr>
            <a:lvl7pPr marL="2059320" indent="0">
              <a:buNone/>
              <a:defRPr sz="1501"/>
            </a:lvl7pPr>
            <a:lvl8pPr marL="2402540" indent="0">
              <a:buNone/>
              <a:defRPr sz="1501"/>
            </a:lvl8pPr>
            <a:lvl9pPr marL="2745760" indent="0">
              <a:buNone/>
              <a:defRPr sz="1501"/>
            </a:lvl9pPr>
          </a:lstStyle>
          <a:p>
            <a:pPr lvl="0"/>
            <a:endParaRPr lang="en-US" noProof="0" smtClean="0"/>
          </a:p>
        </p:txBody>
      </p:sp>
      <p:sp>
        <p:nvSpPr>
          <p:cNvPr id="4" name="Text Placeholder 3"/>
          <p:cNvSpPr>
            <a:spLocks noGrp="1"/>
          </p:cNvSpPr>
          <p:nvPr>
            <p:ph type="body" sz="half" idx="2"/>
          </p:nvPr>
        </p:nvSpPr>
        <p:spPr>
          <a:xfrm>
            <a:off x="1792288" y="4029231"/>
            <a:ext cx="5486400" cy="604205"/>
          </a:xfrm>
          <a:prstGeom prst="rect">
            <a:avLst/>
          </a:prstGeom>
        </p:spPr>
        <p:txBody>
          <a:bodyPr/>
          <a:lstStyle>
            <a:lvl1pPr marL="0" indent="0">
              <a:buNone/>
              <a:defRPr sz="1051"/>
            </a:lvl1pPr>
            <a:lvl2pPr marL="343220" indent="0">
              <a:buNone/>
              <a:defRPr sz="901"/>
            </a:lvl2pPr>
            <a:lvl3pPr marL="686440" indent="0">
              <a:buNone/>
              <a:defRPr sz="751"/>
            </a:lvl3pPr>
            <a:lvl4pPr marL="1029660" indent="0">
              <a:buNone/>
              <a:defRPr sz="676"/>
            </a:lvl4pPr>
            <a:lvl5pPr marL="1372880" indent="0">
              <a:buNone/>
              <a:defRPr sz="676"/>
            </a:lvl5pPr>
            <a:lvl6pPr marL="1716100" indent="0">
              <a:buNone/>
              <a:defRPr sz="676"/>
            </a:lvl6pPr>
            <a:lvl7pPr marL="2059320" indent="0">
              <a:buNone/>
              <a:defRPr sz="676"/>
            </a:lvl7pPr>
            <a:lvl8pPr marL="2402540" indent="0">
              <a:buNone/>
              <a:defRPr sz="676"/>
            </a:lvl8pPr>
            <a:lvl9pPr marL="2745760" indent="0">
              <a:buNone/>
              <a:defRPr sz="676"/>
            </a:lvl9pPr>
          </a:lstStyle>
          <a:p>
            <a:pPr lvl="0"/>
            <a:r>
              <a:rPr lang="en-US" smtClean="0"/>
              <a:t>Click to edit Master text styles</a:t>
            </a:r>
          </a:p>
        </p:txBody>
      </p:sp>
    </p:spTree>
    <p:extLst>
      <p:ext uri="{BB962C8B-B14F-4D97-AF65-F5344CB8AC3E}">
        <p14:creationId xmlns:p14="http://schemas.microsoft.com/office/powerpoint/2010/main" val="8767468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1262"/>
            <a:ext cx="8229600" cy="3397616"/>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24584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169"/>
            <a:ext cx="6019800" cy="439270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841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1262"/>
            <a:ext cx="4038600" cy="339761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201262"/>
            <a:ext cx="4038600" cy="3397616"/>
          </a:xfrm>
          <a:prstGeom prst="rect">
            <a:avLst/>
          </a:prstGeom>
        </p:spPr>
        <p:txBody>
          <a:bodyPr/>
          <a:lstStyle/>
          <a:p>
            <a:pPr lvl="0"/>
            <a:endParaRPr lang="en-US" noProof="0" smtClean="0"/>
          </a:p>
        </p:txBody>
      </p:sp>
    </p:spTree>
    <p:extLst>
      <p:ext uri="{BB962C8B-B14F-4D97-AF65-F5344CB8AC3E}">
        <p14:creationId xmlns:p14="http://schemas.microsoft.com/office/powerpoint/2010/main" val="14934255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69"/>
            <a:ext cx="8229600" cy="858044"/>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01262"/>
            <a:ext cx="8229600" cy="3397616"/>
          </a:xfrm>
          <a:prstGeom prst="rect">
            <a:avLst/>
          </a:prstGeom>
        </p:spPr>
        <p:txBody>
          <a:bodyPr/>
          <a:lstStyle/>
          <a:p>
            <a:pPr lvl="0"/>
            <a:endParaRPr lang="en-US" noProof="0" smtClean="0"/>
          </a:p>
        </p:txBody>
      </p:sp>
    </p:spTree>
    <p:extLst>
      <p:ext uri="{BB962C8B-B14F-4D97-AF65-F5344CB8AC3E}">
        <p14:creationId xmlns:p14="http://schemas.microsoft.com/office/powerpoint/2010/main" val="124150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59209" y="1509576"/>
            <a:ext cx="8625712" cy="335648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Title Placeholder 1"/>
          <p:cNvSpPr>
            <a:spLocks noGrp="1"/>
          </p:cNvSpPr>
          <p:nvPr>
            <p:ph type="title"/>
          </p:nvPr>
        </p:nvSpPr>
        <p:spPr>
          <a:xfrm>
            <a:off x="167811" y="753973"/>
            <a:ext cx="8717110" cy="598285"/>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96796108"/>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H="1">
            <a:off x="284163" y="681038"/>
            <a:ext cx="8621712"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 name="Rectangle 6"/>
          <p:cNvSpPr>
            <a:spLocks noChangeArrowheads="1"/>
          </p:cNvSpPr>
          <p:nvPr/>
        </p:nvSpPr>
        <p:spPr bwMode="black">
          <a:xfrm>
            <a:off x="5956300" y="4865688"/>
            <a:ext cx="30543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smtClean="0"/>
              <a:t>© 2015 IBM Corporation</a:t>
            </a:r>
          </a:p>
        </p:txBody>
      </p:sp>
      <p:pic>
        <p:nvPicPr>
          <p:cNvPr id="6" name="Picture 12"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75" y="306388"/>
            <a:ext cx="10096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BDA_PPT_color_16x9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5588" y="2762250"/>
            <a:ext cx="8631237"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Analytics-pos-inline.png"/>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13" y="3587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82575" y="1758950"/>
            <a:ext cx="8181975" cy="809625"/>
          </a:xfrm>
        </p:spPr>
        <p:txBody>
          <a:bodyPr anchor="b"/>
          <a:lstStyle>
            <a:lvl1pPr>
              <a:defRPr sz="3200"/>
            </a:lvl1pPr>
          </a:lstStyle>
          <a:p>
            <a:pPr lvl="0"/>
            <a:r>
              <a:rPr lang="en-US" noProof="0" smtClean="0"/>
              <a:t>Click to edit master title style</a:t>
            </a:r>
          </a:p>
        </p:txBody>
      </p:sp>
      <p:sp>
        <p:nvSpPr>
          <p:cNvPr id="28677" name="Rectangle 5"/>
          <p:cNvSpPr>
            <a:spLocks noGrp="1" noChangeArrowheads="1"/>
          </p:cNvSpPr>
          <p:nvPr>
            <p:ph type="subTitle" sz="quarter" idx="1"/>
          </p:nvPr>
        </p:nvSpPr>
        <p:spPr>
          <a:xfrm>
            <a:off x="293688" y="765175"/>
            <a:ext cx="4805362" cy="369888"/>
          </a:xfrm>
        </p:spPr>
        <p:txBody>
          <a:bodyPr anchor="b"/>
          <a:lstStyle>
            <a:lvl1pPr marL="0" indent="0">
              <a:buFont typeface="Wingdings" charset="0"/>
              <a:buNone/>
              <a:defRPr sz="1100"/>
            </a:lvl1pPr>
          </a:lstStyle>
          <a:p>
            <a:pPr lvl="0"/>
            <a:r>
              <a:rPr lang="en-US" noProof="0" smtClean="0"/>
              <a:t>Click to edit Master subtitle style</a:t>
            </a:r>
          </a:p>
        </p:txBody>
      </p:sp>
    </p:spTree>
    <p:extLst>
      <p:ext uri="{BB962C8B-B14F-4D97-AF65-F5344CB8AC3E}">
        <p14:creationId xmlns:p14="http://schemas.microsoft.com/office/powerpoint/2010/main" val="2415247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7551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350"/>
            <a:ext cx="7772400" cy="1022350"/>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2813"/>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40251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7813" y="1406525"/>
            <a:ext cx="4194175" cy="3375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4388" y="1406525"/>
            <a:ext cx="4195762" cy="3375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41184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2525"/>
            <a:ext cx="4040188" cy="4794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7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2525"/>
            <a:ext cx="4041775" cy="4794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7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3413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0053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101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31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94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7913"/>
            <a:ext cx="3008313" cy="3521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157615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625"/>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9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9075"/>
            <a:ext cx="5486400" cy="604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3355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3" name="Title 1"/>
          <p:cNvSpPr>
            <a:spLocks noGrp="1"/>
          </p:cNvSpPr>
          <p:nvPr>
            <p:ph type="title"/>
          </p:nvPr>
        </p:nvSpPr>
        <p:spPr>
          <a:xfrm>
            <a:off x="1792288" y="3603625"/>
            <a:ext cx="5486400" cy="425450"/>
          </a:xfrm>
        </p:spPr>
        <p:txBody>
          <a:bodyPr anchor="b"/>
          <a:lstStyle>
            <a:lvl1pPr algn="l">
              <a:defRPr sz="2000" b="1"/>
            </a:lvl1pPr>
          </a:lstStyle>
          <a:p>
            <a:endParaRPr lang="en-US" dirty="0"/>
          </a:p>
        </p:txBody>
      </p:sp>
      <p:sp>
        <p:nvSpPr>
          <p:cNvPr id="4" name="Picture Placeholder 2"/>
          <p:cNvSpPr>
            <a:spLocks noGrp="1"/>
          </p:cNvSpPr>
          <p:nvPr>
            <p:ph type="pic" idx="1"/>
          </p:nvPr>
        </p:nvSpPr>
        <p:spPr>
          <a:xfrm>
            <a:off x="1792288" y="460375"/>
            <a:ext cx="5486400" cy="3089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5" name="Text Placeholder 3"/>
          <p:cNvSpPr>
            <a:spLocks noGrp="1"/>
          </p:cNvSpPr>
          <p:nvPr>
            <p:ph type="body" sz="half" idx="2"/>
          </p:nvPr>
        </p:nvSpPr>
        <p:spPr>
          <a:xfrm>
            <a:off x="1792288" y="4029075"/>
            <a:ext cx="5486400" cy="6048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smtClean="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4506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3" y="446088"/>
            <a:ext cx="2135187" cy="43354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77813" y="446088"/>
            <a:ext cx="6254750" cy="43354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7163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Chart">
    <p:spTree>
      <p:nvGrpSpPr>
        <p:cNvPr id="1" name=""/>
        <p:cNvGrpSpPr/>
        <p:nvPr/>
      </p:nvGrpSpPr>
      <p:grpSpPr>
        <a:xfrm>
          <a:off x="0" y="0"/>
          <a:ext cx="0" cy="0"/>
          <a:chOff x="0" y="0"/>
          <a:chExt cx="0" cy="0"/>
        </a:xfrm>
      </p:grpSpPr>
      <p:pic>
        <p:nvPicPr>
          <p:cNvPr id="3" name="Picture 11" descr="New Sail-fi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90863" y="0"/>
            <a:ext cx="60594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BM Insight 2014-CBM w 8bar logo.png"/>
          <p:cNvPicPr>
            <a:picLocks noChangeAspect="1"/>
          </p:cNvPicPr>
          <p:nvPr userDrawn="1"/>
        </p:nvPicPr>
        <p:blipFill>
          <a:blip r:embed="rId3">
            <a:extLst>
              <a:ext uri="{28A0092B-C50C-407E-A947-70E740481C1C}">
                <a14:useLocalDpi xmlns:a14="http://schemas.microsoft.com/office/drawing/2010/main" val="0"/>
              </a:ext>
            </a:extLst>
          </a:blip>
          <a:srcRect b="26350"/>
          <a:stretch>
            <a:fillRect/>
          </a:stretch>
        </p:blipFill>
        <p:spPr bwMode="auto">
          <a:xfrm>
            <a:off x="677863" y="4237038"/>
            <a:ext cx="224313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hashta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29563" y="4794250"/>
            <a:ext cx="82550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Opt3-Theme Mark for PPT.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398838" y="4645025"/>
            <a:ext cx="10382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81026" y="1803085"/>
            <a:ext cx="5718175" cy="577987"/>
          </a:xfrm>
        </p:spPr>
        <p:txBody>
          <a:bodyPr/>
          <a:lstStyle>
            <a:lvl1pPr>
              <a:defRPr sz="2552"/>
            </a:lvl1pPr>
          </a:lstStyle>
          <a:p>
            <a:r>
              <a:rPr lang="en-US" dirty="0" smtClean="0"/>
              <a:t>Click to edit Master title style</a:t>
            </a:r>
            <a:endParaRPr lang="en-US" dirty="0"/>
          </a:p>
        </p:txBody>
      </p:sp>
    </p:spTree>
    <p:extLst>
      <p:ext uri="{BB962C8B-B14F-4D97-AF65-F5344CB8AC3E}">
        <p14:creationId xmlns:p14="http://schemas.microsoft.com/office/powerpoint/2010/main" val="1441664434"/>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ankYou">
    <p:spTree>
      <p:nvGrpSpPr>
        <p:cNvPr id="1" name=""/>
        <p:cNvGrpSpPr/>
        <p:nvPr/>
      </p:nvGrpSpPr>
      <p:grpSpPr>
        <a:xfrm>
          <a:off x="0" y="0"/>
          <a:ext cx="0" cy="0"/>
          <a:chOff x="0" y="0"/>
          <a:chExt cx="0" cy="0"/>
        </a:xfrm>
      </p:grpSpPr>
      <p:pic>
        <p:nvPicPr>
          <p:cNvPr id="3" name="Picture 15" descr="New Sail-final.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90863" y="0"/>
            <a:ext cx="6059487"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IBM Insight 2014-CBM w 8bar logo.png"/>
          <p:cNvPicPr>
            <a:picLocks noChangeAspect="1"/>
          </p:cNvPicPr>
          <p:nvPr userDrawn="1"/>
        </p:nvPicPr>
        <p:blipFill>
          <a:blip r:embed="rId3">
            <a:extLst>
              <a:ext uri="{28A0092B-C50C-407E-A947-70E740481C1C}">
                <a14:useLocalDpi xmlns:a14="http://schemas.microsoft.com/office/drawing/2010/main" val="0"/>
              </a:ext>
            </a:extLst>
          </a:blip>
          <a:srcRect b="26350"/>
          <a:stretch>
            <a:fillRect/>
          </a:stretch>
        </p:blipFill>
        <p:spPr bwMode="auto">
          <a:xfrm>
            <a:off x="677863" y="4237038"/>
            <a:ext cx="2243137"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hashta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929563" y="4794250"/>
            <a:ext cx="825500" cy="11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Opt3-Theme Mark for PPT.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398838" y="4645025"/>
            <a:ext cx="1038225"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581026" y="1420539"/>
            <a:ext cx="5248275" cy="1868629"/>
          </a:xfrm>
        </p:spPr>
        <p:txBody>
          <a:bodyPr anchor="ctr"/>
          <a:lstStyle>
            <a:lvl1pPr>
              <a:defRPr sz="4504"/>
            </a:lvl1pPr>
          </a:lstStyle>
          <a:p>
            <a:r>
              <a:rPr lang="en-US" smtClean="0"/>
              <a:t>Click to edit Master title style</a:t>
            </a:r>
            <a:endParaRPr lang="en-US" dirty="0"/>
          </a:p>
        </p:txBody>
      </p:sp>
    </p:spTree>
    <p:extLst>
      <p:ext uri="{BB962C8B-B14F-4D97-AF65-F5344CB8AC3E}">
        <p14:creationId xmlns:p14="http://schemas.microsoft.com/office/powerpoint/2010/main" val="191776661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284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bullet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77463"/>
            <a:ext cx="7779808" cy="577987"/>
          </a:xfrm>
          <a:prstGeom prst="rect">
            <a:avLst/>
          </a:prstGeom>
          <a:noFill/>
          <a:ln>
            <a:noFill/>
          </a:ln>
          <a:extLst/>
        </p:spPr>
        <p:txBody>
          <a:bodyPr/>
          <a:lstStyle>
            <a:lvl1pPr>
              <a:defRPr/>
            </a:lvl1pPr>
          </a:lstStyle>
          <a:p>
            <a:pPr lvl="0"/>
            <a:r>
              <a:rPr lang="en-US" smtClean="0"/>
              <a:t>Click to edit Master title style</a:t>
            </a:r>
            <a:endParaRPr lang="en-US" dirty="0" smtClean="0"/>
          </a:p>
        </p:txBody>
      </p:sp>
      <p:sp>
        <p:nvSpPr>
          <p:cNvPr id="3" name="Text Placeholder 2"/>
          <p:cNvSpPr>
            <a:spLocks noGrp="1"/>
          </p:cNvSpPr>
          <p:nvPr>
            <p:ph type="body" sz="quarter" idx="11"/>
          </p:nvPr>
        </p:nvSpPr>
        <p:spPr>
          <a:xfrm>
            <a:off x="228600" y="736488"/>
            <a:ext cx="8286751" cy="4047703"/>
          </a:xfrm>
        </p:spPr>
        <p:txBody>
          <a:bodyPr/>
          <a:lstStyle>
            <a:lvl2pPr>
              <a:defRPr sz="1501"/>
            </a:lvl2pPr>
            <a:lvl3pPr>
              <a:defRPr sz="1351"/>
            </a:lvl3pPr>
            <a:lvl4pPr>
              <a:defRPr sz="1201"/>
            </a:lvl4pPr>
            <a:lvl5pPr>
              <a:defRPr sz="120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12"/>
          </p:nvPr>
        </p:nvSpPr>
        <p:spPr>
          <a:xfrm>
            <a:off x="8364538" y="4868863"/>
            <a:ext cx="609600" cy="2794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9055DC-78D8-C741-8523-6F6DEC55AA47}" type="slidenum">
              <a:rPr lang="en-US" altLang="en-US"/>
              <a:pPr/>
              <a:t>‹#›</a:t>
            </a:fld>
            <a:endParaRPr lang="en-US" altLang="en-US"/>
          </a:p>
        </p:txBody>
      </p:sp>
    </p:spTree>
    <p:extLst>
      <p:ext uri="{BB962C8B-B14F-4D97-AF65-F5344CB8AC3E}">
        <p14:creationId xmlns:p14="http://schemas.microsoft.com/office/powerpoint/2010/main" val="916517911"/>
      </p:ext>
    </p:extLst>
  </p:cSld>
  <p:clrMapOvr>
    <a:masterClrMapping/>
  </p:clrMapOvr>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No Title">
    <p:spTree>
      <p:nvGrpSpPr>
        <p:cNvPr id="1" name=""/>
        <p:cNvGrpSpPr/>
        <p:nvPr/>
      </p:nvGrpSpPr>
      <p:grpSpPr>
        <a:xfrm>
          <a:off x="0" y="0"/>
          <a:ext cx="0" cy="0"/>
          <a:chOff x="0" y="0"/>
          <a:chExt cx="0" cy="0"/>
        </a:xfrm>
      </p:grpSpPr>
      <p:sp>
        <p:nvSpPr>
          <p:cNvPr id="2" name="Slide Number Placeholder 6"/>
          <p:cNvSpPr>
            <a:spLocks noGrp="1"/>
          </p:cNvSpPr>
          <p:nvPr>
            <p:ph type="sldNum" sz="quarter" idx="10"/>
          </p:nvPr>
        </p:nvSpPr>
        <p:spPr>
          <a:xfrm>
            <a:off x="8407400" y="4873625"/>
            <a:ext cx="609600" cy="274638"/>
          </a:xfrm>
          <a:prstGeom prst="rect">
            <a:avLst/>
          </a:prstGeom>
        </p:spPr>
        <p:txBody>
          <a:bodyPr vert="horz" wrap="square" lIns="91440" tIns="45720" rIns="91440" bIns="45720" numCol="1" anchor="t" anchorCtr="0" compatLnSpc="1">
            <a:prstTxWarp prst="textNoShape">
              <a:avLst/>
            </a:prstTxWarp>
          </a:bodyPr>
          <a:lstStyle>
            <a:lvl1pPr>
              <a:defRPr/>
            </a:lvl1pPr>
          </a:lstStyle>
          <a:p>
            <a:fld id="{A7209520-9695-FB43-ACBE-1C58CA190DAA}" type="slidenum">
              <a:rPr lang="en-US" altLang="en-US"/>
              <a:pPr/>
              <a:t>‹#›</a:t>
            </a:fld>
            <a:endParaRPr lang="en-US" altLang="en-US"/>
          </a:p>
        </p:txBody>
      </p:sp>
    </p:spTree>
    <p:extLst>
      <p:ext uri="{BB962C8B-B14F-4D97-AF65-F5344CB8AC3E}">
        <p14:creationId xmlns:p14="http://schemas.microsoft.com/office/powerpoint/2010/main" val="1732021353"/>
      </p:ext>
    </p:extLst>
  </p:cSld>
  <p:clrMapOvr>
    <a:masterClrMapping/>
  </p:clrMapOv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bwMode="auto">
          <a:xfrm>
            <a:off x="457200" y="2041525"/>
            <a:ext cx="5715000" cy="838200"/>
          </a:xfrm>
          <a:prstGeom prst="rect">
            <a:avLst/>
          </a:prstGeom>
          <a:noFill/>
          <a:ln w="9525">
            <a:noFill/>
            <a:miter lim="800000"/>
            <a:headEnd/>
            <a:tailEnd/>
          </a:ln>
          <a:effectLst/>
        </p:spPr>
        <p:txBody>
          <a:bodyPr lIns="0" tIns="0" rIns="0" bIns="0" anchor="b"/>
          <a:lstStyle/>
          <a:p>
            <a:pPr>
              <a:defRPr/>
            </a:pPr>
            <a:endParaRPr lang="en-US" sz="3600" b="1" kern="0" dirty="0">
              <a:solidFill>
                <a:srgbClr val="004266"/>
              </a:solidFill>
              <a:latin typeface="+mj-lt"/>
              <a:ea typeface="+mj-ea"/>
              <a:cs typeface="+mj-cs"/>
            </a:endParaRPr>
          </a:p>
        </p:txBody>
      </p:sp>
      <p:pic>
        <p:nvPicPr>
          <p:cNvPr id="5" name="Picture 10" descr="IBM_Watson_avatar_simple_b.png"/>
          <p:cNvPicPr>
            <a:picLocks noChangeAspect="1"/>
          </p:cNvPicPr>
          <p:nvPr userDrawn="1"/>
        </p:nvPicPr>
        <p:blipFill>
          <a:blip r:embed="rId2"/>
          <a:srcRect/>
          <a:stretch>
            <a:fillRect/>
          </a:stretch>
        </p:blipFill>
        <p:spPr bwMode="auto">
          <a:xfrm>
            <a:off x="5867400" y="896938"/>
            <a:ext cx="3057525" cy="3057525"/>
          </a:xfrm>
          <a:prstGeom prst="rect">
            <a:avLst/>
          </a:prstGeom>
          <a:noFill/>
          <a:ln w="9525">
            <a:noFill/>
            <a:miter lim="800000"/>
            <a:headEnd/>
            <a:tailEnd/>
          </a:ln>
        </p:spPr>
      </p:pic>
      <p:sp>
        <p:nvSpPr>
          <p:cNvPr id="2" name="Title 1"/>
          <p:cNvSpPr>
            <a:spLocks noGrp="1"/>
          </p:cNvSpPr>
          <p:nvPr>
            <p:ph type="title"/>
          </p:nvPr>
        </p:nvSpPr>
        <p:spPr>
          <a:xfrm>
            <a:off x="457200" y="2955131"/>
            <a:ext cx="5715000" cy="320675"/>
          </a:xfrm>
        </p:spPr>
        <p:txBody>
          <a:bodyPr/>
          <a:lstStyle>
            <a:lvl1pPr>
              <a:defRPr sz="2000"/>
            </a:lvl1pPr>
          </a:lstStyle>
          <a:p>
            <a:endParaRPr lang="en-US" dirty="0"/>
          </a:p>
        </p:txBody>
      </p:sp>
      <p:sp>
        <p:nvSpPr>
          <p:cNvPr id="6" name="Text Placeholder 5"/>
          <p:cNvSpPr>
            <a:spLocks noGrp="1"/>
          </p:cNvSpPr>
          <p:nvPr>
            <p:ph type="body" sz="quarter" idx="10"/>
          </p:nvPr>
        </p:nvSpPr>
        <p:spPr>
          <a:xfrm>
            <a:off x="457200" y="1887538"/>
            <a:ext cx="5715000" cy="990600"/>
          </a:xfrm>
        </p:spPr>
        <p:txBody>
          <a:bodyPr/>
          <a:lstStyle>
            <a:lvl1pPr>
              <a:buNone/>
              <a:defRPr sz="4000">
                <a:latin typeface="+mj-lt"/>
              </a:defRPr>
            </a:lvl1pPr>
            <a:lvl5pPr>
              <a:buNone/>
              <a:defRPr/>
            </a:lvl5pPr>
          </a:lstStyle>
          <a:p>
            <a:pPr lvl="0"/>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212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bullets">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212725" y="77463"/>
            <a:ext cx="7779808" cy="577987"/>
          </a:xfrm>
          <a:prstGeom prst="rect">
            <a:avLst/>
          </a:prstGeom>
          <a:noFill/>
          <a:ln>
            <a:noFill/>
          </a:ln>
          <a:extLst/>
        </p:spPr>
        <p:txBody>
          <a:bodyPr/>
          <a:lstStyle>
            <a:lvl1pPr>
              <a:defRPr/>
            </a:lvl1pPr>
          </a:lstStyle>
          <a:p>
            <a:pPr lvl="0"/>
            <a:r>
              <a:rPr lang="en-US" smtClean="0"/>
              <a:t>Click to edit Master title style</a:t>
            </a:r>
            <a:endParaRPr lang="en-US" dirty="0" smtClean="0"/>
          </a:p>
        </p:txBody>
      </p:sp>
      <p:sp>
        <p:nvSpPr>
          <p:cNvPr id="3" name="Text Placeholder 2"/>
          <p:cNvSpPr>
            <a:spLocks noGrp="1"/>
          </p:cNvSpPr>
          <p:nvPr>
            <p:ph type="body" sz="quarter" idx="11"/>
          </p:nvPr>
        </p:nvSpPr>
        <p:spPr>
          <a:xfrm>
            <a:off x="228600" y="736488"/>
            <a:ext cx="8286751" cy="4047703"/>
          </a:xfrm>
        </p:spPr>
        <p:txBody>
          <a:bodyPr/>
          <a:lstStyle>
            <a:lvl2pPr>
              <a:defRPr sz="1501"/>
            </a:lvl2pPr>
            <a:lvl3pPr>
              <a:defRPr sz="1351"/>
            </a:lvl3pPr>
            <a:lvl4pPr>
              <a:defRPr sz="1201"/>
            </a:lvl4pPr>
            <a:lvl5pPr>
              <a:defRPr sz="120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6"/>
          <p:cNvSpPr>
            <a:spLocks noGrp="1"/>
          </p:cNvSpPr>
          <p:nvPr>
            <p:ph type="sldNum" sz="quarter" idx="12"/>
          </p:nvPr>
        </p:nvSpPr>
        <p:spPr>
          <a:xfrm>
            <a:off x="8364538" y="4868863"/>
            <a:ext cx="609600" cy="279400"/>
          </a:xfrm>
          <a:prstGeom prst="rect">
            <a:avLst/>
          </a:prstGeom>
        </p:spPr>
        <p:txBody>
          <a:bodyPr vert="horz" wrap="square" lIns="91440" tIns="45720" rIns="91440" bIns="45720" numCol="1" anchor="t" anchorCtr="0" compatLnSpc="1">
            <a:prstTxWarp prst="textNoShape">
              <a:avLst/>
            </a:prstTxWarp>
          </a:bodyPr>
          <a:lstStyle>
            <a:lvl1pPr>
              <a:defRPr/>
            </a:lvl1pPr>
          </a:lstStyle>
          <a:p>
            <a:fld id="{C79055DC-78D8-C741-8523-6F6DEC55AA47}" type="slidenum">
              <a:rPr lang="en-US" altLang="en-US"/>
              <a:pPr/>
              <a:t>‹#›</a:t>
            </a:fld>
            <a:endParaRPr lang="en-US" altLang="en-US"/>
          </a:p>
        </p:txBody>
      </p:sp>
    </p:spTree>
    <p:extLst>
      <p:ext uri="{BB962C8B-B14F-4D97-AF65-F5344CB8AC3E}">
        <p14:creationId xmlns:p14="http://schemas.microsoft.com/office/powerpoint/2010/main" val="260981840"/>
      </p:ext>
    </p:extLst>
  </p:cSld>
  <p:clrMapOvr>
    <a:masterClrMapping/>
  </p:clrMapOvr>
  <p:transition/>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3" Type="http://schemas.openxmlformats.org/officeDocument/2006/relationships/image" Target="../media/image5.png"/><Relationship Id="rId14" Type="http://schemas.openxmlformats.org/officeDocument/2006/relationships/image" Target="../media/image1.png"/><Relationship Id="rId15" Type="http://schemas.openxmlformats.org/officeDocument/2006/relationships/image" Target="../media/image6.png"/><Relationship Id="rId16"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1.png"/><Relationship Id="rId14" Type="http://schemas.openxmlformats.org/officeDocument/2006/relationships/image" Target="../media/image8.png"/><Relationship Id="rId15" Type="http://schemas.openxmlformats.org/officeDocument/2006/relationships/image" Target="../media/image9.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4.xml"/><Relationship Id="rId16" Type="http://schemas.openxmlformats.org/officeDocument/2006/relationships/image" Target="../media/image1.png"/><Relationship Id="rId17" Type="http://schemas.openxmlformats.org/officeDocument/2006/relationships/image" Target="../media/image10.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theme" Target="../theme/theme5.xml"/><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39738"/>
            <a:ext cx="8229600" cy="457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endParaRPr lang="en-US" smtClean="0"/>
          </a:p>
        </p:txBody>
      </p:sp>
      <p:sp>
        <p:nvSpPr>
          <p:cNvPr id="1027" name="Rectangle 3"/>
          <p:cNvSpPr>
            <a:spLocks noGrp="1" noChangeArrowheads="1"/>
          </p:cNvSpPr>
          <p:nvPr>
            <p:ph type="body" idx="1"/>
          </p:nvPr>
        </p:nvSpPr>
        <p:spPr bwMode="auto">
          <a:xfrm>
            <a:off x="457200" y="1201738"/>
            <a:ext cx="8229600" cy="339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endParaRPr lang="en-US" smtClean="0"/>
          </a:p>
        </p:txBody>
      </p:sp>
      <p:sp>
        <p:nvSpPr>
          <p:cNvPr id="1033" name="Line 9"/>
          <p:cNvSpPr>
            <a:spLocks noChangeShapeType="1"/>
          </p:cNvSpPr>
          <p:nvPr userDrawn="1"/>
        </p:nvSpPr>
        <p:spPr bwMode="auto">
          <a:xfrm>
            <a:off x="457200" y="363538"/>
            <a:ext cx="8305800" cy="0"/>
          </a:xfrm>
          <a:prstGeom prst="line">
            <a:avLst/>
          </a:prstGeom>
          <a:noFill/>
          <a:ln w="9525">
            <a:solidFill>
              <a:schemeClr val="tx1"/>
            </a:solidFill>
            <a:round/>
            <a:headEnd/>
            <a:tailEnd/>
          </a:ln>
          <a:effectLst/>
        </p:spPr>
        <p:txBody>
          <a:bodyPr/>
          <a:lstStyle/>
          <a:p>
            <a:pPr>
              <a:defRPr/>
            </a:pPr>
            <a:endParaRPr lang="en-US"/>
          </a:p>
        </p:txBody>
      </p:sp>
      <p:pic>
        <p:nvPicPr>
          <p:cNvPr id="1029" name="Picture 8" descr="IBM_logo_blue"/>
          <p:cNvPicPr>
            <a:picLocks noChangeAspect="1" noChangeArrowheads="1"/>
          </p:cNvPicPr>
          <p:nvPr userDrawn="1"/>
        </p:nvPicPr>
        <p:blipFill>
          <a:blip r:embed="rId16"/>
          <a:srcRect/>
          <a:stretch>
            <a:fillRect/>
          </a:stretch>
        </p:blipFill>
        <p:spPr bwMode="auto">
          <a:xfrm>
            <a:off x="8299450" y="139700"/>
            <a:ext cx="466725" cy="188913"/>
          </a:xfrm>
          <a:prstGeom prst="rect">
            <a:avLst/>
          </a:prstGeom>
          <a:noFill/>
          <a:ln w="9525">
            <a:noFill/>
            <a:miter lim="800000"/>
            <a:headEnd/>
            <a:tailEnd/>
          </a:ln>
        </p:spPr>
      </p:pic>
      <p:sp>
        <p:nvSpPr>
          <p:cNvPr id="13" name="Rectangle 5"/>
          <p:cNvSpPr txBox="1">
            <a:spLocks noChangeArrowheads="1"/>
          </p:cNvSpPr>
          <p:nvPr userDrawn="1"/>
        </p:nvSpPr>
        <p:spPr bwMode="auto">
          <a:xfrm>
            <a:off x="457200" y="4706938"/>
            <a:ext cx="3352800" cy="228600"/>
          </a:xfrm>
          <a:prstGeom prst="rect">
            <a:avLst/>
          </a:prstGeom>
          <a:noFill/>
          <a:ln w="9525">
            <a:noFill/>
            <a:miter lim="800000"/>
            <a:headEnd/>
            <a:tailEnd/>
          </a:ln>
          <a:effectLst/>
        </p:spPr>
        <p:txBody>
          <a:bodyPr lIns="0" tIns="0" rIns="0" bIns="0" anchor="ctr"/>
          <a:lstStyle>
            <a:lvl1pPr eaLnBrk="0" hangingPunct="0">
              <a:defRPr sz="900">
                <a:solidFill>
                  <a:srgbClr val="004266"/>
                </a:solidFill>
              </a:defRPr>
            </a:lvl1pPr>
          </a:lstStyle>
          <a:p>
            <a:pPr>
              <a:defRPr/>
            </a:pPr>
            <a:r>
              <a:rPr lang="en-US" dirty="0" smtClean="0"/>
              <a:t>© IBM 2016</a:t>
            </a:r>
          </a:p>
        </p:txBody>
      </p:sp>
      <p:pic>
        <p:nvPicPr>
          <p:cNvPr id="1031" name="Picture 14" descr="WATSON ANALYTICS Wordmark Dec 2014.png"/>
          <p:cNvPicPr>
            <a:picLocks noChangeAspect="1"/>
          </p:cNvPicPr>
          <p:nvPr userDrawn="1"/>
        </p:nvPicPr>
        <p:blipFill>
          <a:blip r:embed="rId17"/>
          <a:srcRect/>
          <a:stretch>
            <a:fillRect/>
          </a:stretch>
        </p:blipFill>
        <p:spPr bwMode="auto">
          <a:xfrm>
            <a:off x="457200" y="125413"/>
            <a:ext cx="2057400" cy="219075"/>
          </a:xfrm>
          <a:prstGeom prst="rect">
            <a:avLst/>
          </a:prstGeom>
          <a:noFill/>
          <a:ln w="9525">
            <a:noFill/>
            <a:miter lim="800000"/>
            <a:headEnd/>
            <a:tailEnd/>
          </a:ln>
        </p:spPr>
      </p:pic>
      <p:sp>
        <p:nvSpPr>
          <p:cNvPr id="18" name="Rectangle 6"/>
          <p:cNvSpPr>
            <a:spLocks noChangeArrowheads="1"/>
          </p:cNvSpPr>
          <p:nvPr userDrawn="1"/>
        </p:nvSpPr>
        <p:spPr bwMode="auto">
          <a:xfrm>
            <a:off x="6169025" y="4729163"/>
            <a:ext cx="2517775" cy="184150"/>
          </a:xfrm>
          <a:prstGeom prst="rect">
            <a:avLst/>
          </a:prstGeom>
          <a:noFill/>
          <a:ln w="9525">
            <a:noFill/>
            <a:miter lim="800000"/>
            <a:headEnd/>
            <a:tailEnd/>
          </a:ln>
          <a:effectLst/>
        </p:spPr>
        <p:txBody>
          <a:bodyPr anchor="ctr"/>
          <a:lstStyle/>
          <a:p>
            <a:pPr algn="r">
              <a:defRPr/>
            </a:pPr>
            <a:r>
              <a:rPr lang="en-US" sz="1000" dirty="0" smtClean="0"/>
              <a:t>    </a:t>
            </a:r>
            <a:fld id="{21B4B21D-3743-435F-B608-26B39940194E}" type="slidenum">
              <a:rPr lang="en-US" sz="1000"/>
              <a:pPr algn="r">
                <a:defRPr/>
              </a:pPr>
              <a:t>‹#›</a:t>
            </a:fld>
            <a:endParaRPr lang="en-US" sz="1000" dirty="0"/>
          </a:p>
        </p:txBody>
      </p:sp>
    </p:spTree>
  </p:cSld>
  <p:clrMap bg1="lt1" tx1="dk1" bg2="lt2" tx2="dk2" accent1="accent1" accent2="accent2" accent3="accent3" accent4="accent4" accent5="accent5" accent6="accent6" hlink="hlink" folHlink="folHlink"/>
  <p:sldLayoutIdLst>
    <p:sldLayoutId id="2147483904" r:id="rId1"/>
    <p:sldLayoutId id="2147483899" r:id="rId2"/>
    <p:sldLayoutId id="2147483900" r:id="rId3"/>
    <p:sldLayoutId id="2147483901" r:id="rId4"/>
    <p:sldLayoutId id="2147483902" r:id="rId5"/>
    <p:sldLayoutId id="2147483903" r:id="rId6"/>
    <p:sldLayoutId id="2147483905" r:id="rId7"/>
    <p:sldLayoutId id="2147483948" r:id="rId8"/>
    <p:sldLayoutId id="2147483949" r:id="rId9"/>
    <p:sldLayoutId id="2147483950" r:id="rId10"/>
    <p:sldLayoutId id="2147483968" r:id="rId11"/>
    <p:sldLayoutId id="2147483969" r:id="rId12"/>
    <p:sldLayoutId id="2147483970" r:id="rId13"/>
    <p:sldLayoutId id="2147483972" r:id="rId14"/>
  </p:sldLayoutIdLst>
  <p:hf hdr="0" ftr="0" dt="0"/>
  <p:txStyles>
    <p:titleStyle>
      <a:lvl1pPr algn="l" rtl="0" eaLnBrk="0" fontAlgn="base" hangingPunct="0">
        <a:spcBef>
          <a:spcPct val="0"/>
        </a:spcBef>
        <a:spcAft>
          <a:spcPct val="0"/>
        </a:spcAft>
        <a:defRPr sz="2800" b="1">
          <a:solidFill>
            <a:srgbClr val="004266"/>
          </a:solidFill>
          <a:latin typeface="+mj-lt"/>
          <a:ea typeface="+mj-ea"/>
          <a:cs typeface="+mj-cs"/>
        </a:defRPr>
      </a:lvl1pPr>
      <a:lvl2pPr algn="l" rtl="0" eaLnBrk="0" fontAlgn="base" hangingPunct="0">
        <a:spcBef>
          <a:spcPct val="0"/>
        </a:spcBef>
        <a:spcAft>
          <a:spcPct val="0"/>
        </a:spcAft>
        <a:defRPr sz="2800" b="1">
          <a:solidFill>
            <a:srgbClr val="004266"/>
          </a:solidFill>
          <a:latin typeface="Arial" pitchFamily="34" charset="0"/>
        </a:defRPr>
      </a:lvl2pPr>
      <a:lvl3pPr algn="l" rtl="0" eaLnBrk="0" fontAlgn="base" hangingPunct="0">
        <a:spcBef>
          <a:spcPct val="0"/>
        </a:spcBef>
        <a:spcAft>
          <a:spcPct val="0"/>
        </a:spcAft>
        <a:defRPr sz="2800" b="1">
          <a:solidFill>
            <a:srgbClr val="004266"/>
          </a:solidFill>
          <a:latin typeface="Arial" pitchFamily="34" charset="0"/>
        </a:defRPr>
      </a:lvl3pPr>
      <a:lvl4pPr algn="l" rtl="0" eaLnBrk="0" fontAlgn="base" hangingPunct="0">
        <a:spcBef>
          <a:spcPct val="0"/>
        </a:spcBef>
        <a:spcAft>
          <a:spcPct val="0"/>
        </a:spcAft>
        <a:defRPr sz="2800" b="1">
          <a:solidFill>
            <a:srgbClr val="004266"/>
          </a:solidFill>
          <a:latin typeface="Arial" pitchFamily="34" charset="0"/>
        </a:defRPr>
      </a:lvl4pPr>
      <a:lvl5pPr algn="l" rtl="0" eaLnBrk="0" fontAlgn="base" hangingPunct="0">
        <a:spcBef>
          <a:spcPct val="0"/>
        </a:spcBef>
        <a:spcAft>
          <a:spcPct val="0"/>
        </a:spcAft>
        <a:defRPr sz="2800" b="1">
          <a:solidFill>
            <a:srgbClr val="004266"/>
          </a:solidFill>
          <a:latin typeface="Arial" pitchFamily="34" charset="0"/>
        </a:defRPr>
      </a:lvl5pPr>
      <a:lvl6pPr marL="457200" algn="l" rtl="0" fontAlgn="base">
        <a:spcBef>
          <a:spcPct val="0"/>
        </a:spcBef>
        <a:spcAft>
          <a:spcPct val="0"/>
        </a:spcAft>
        <a:defRPr sz="2800" b="1">
          <a:solidFill>
            <a:srgbClr val="004266"/>
          </a:solidFill>
          <a:latin typeface="Arial" pitchFamily="34" charset="0"/>
        </a:defRPr>
      </a:lvl6pPr>
      <a:lvl7pPr marL="914400" algn="l" rtl="0" fontAlgn="base">
        <a:spcBef>
          <a:spcPct val="0"/>
        </a:spcBef>
        <a:spcAft>
          <a:spcPct val="0"/>
        </a:spcAft>
        <a:defRPr sz="2800" b="1">
          <a:solidFill>
            <a:srgbClr val="004266"/>
          </a:solidFill>
          <a:latin typeface="Arial" pitchFamily="34" charset="0"/>
        </a:defRPr>
      </a:lvl7pPr>
      <a:lvl8pPr marL="1371600" algn="l" rtl="0" fontAlgn="base">
        <a:spcBef>
          <a:spcPct val="0"/>
        </a:spcBef>
        <a:spcAft>
          <a:spcPct val="0"/>
        </a:spcAft>
        <a:defRPr sz="2800" b="1">
          <a:solidFill>
            <a:srgbClr val="004266"/>
          </a:solidFill>
          <a:latin typeface="Arial" pitchFamily="34" charset="0"/>
        </a:defRPr>
      </a:lvl8pPr>
      <a:lvl9pPr marL="1828800" algn="l" rtl="0" fontAlgn="base">
        <a:spcBef>
          <a:spcPct val="0"/>
        </a:spcBef>
        <a:spcAft>
          <a:spcPct val="0"/>
        </a:spcAft>
        <a:defRPr sz="2800" b="1">
          <a:solidFill>
            <a:srgbClr val="004266"/>
          </a:solidFill>
          <a:latin typeface="Arial" pitchFamily="34" charset="0"/>
        </a:defRPr>
      </a:lvl9pPr>
    </p:titleStyle>
    <p:bodyStyle>
      <a:lvl1pPr marL="231775" indent="-231775" algn="l" rtl="0" eaLnBrk="0" fontAlgn="base" hangingPunct="0">
        <a:spcBef>
          <a:spcPct val="20000"/>
        </a:spcBef>
        <a:spcAft>
          <a:spcPct val="0"/>
        </a:spcAft>
        <a:buChar char="•"/>
        <a:defRPr sz="2000">
          <a:solidFill>
            <a:srgbClr val="004266"/>
          </a:solidFill>
          <a:latin typeface="+mn-lt"/>
          <a:ea typeface="+mn-ea"/>
          <a:cs typeface="+mn-cs"/>
        </a:defRPr>
      </a:lvl1pPr>
      <a:lvl2pPr marL="457200" indent="-228600" algn="l" rtl="0" eaLnBrk="0" fontAlgn="base" hangingPunct="0">
        <a:spcBef>
          <a:spcPct val="20000"/>
        </a:spcBef>
        <a:spcAft>
          <a:spcPct val="0"/>
        </a:spcAft>
        <a:buFont typeface="Arial" pitchFamily="34" charset="0"/>
        <a:buChar char="–"/>
        <a:defRPr>
          <a:solidFill>
            <a:srgbClr val="004266"/>
          </a:solidFill>
          <a:latin typeface="+mn-lt"/>
        </a:defRPr>
      </a:lvl2pPr>
      <a:lvl3pPr marL="685800" indent="-228600" algn="l" rtl="0" eaLnBrk="0" fontAlgn="base" hangingPunct="0">
        <a:spcBef>
          <a:spcPct val="20000"/>
        </a:spcBef>
        <a:spcAft>
          <a:spcPct val="0"/>
        </a:spcAft>
        <a:buFont typeface="Arial" pitchFamily="34" charset="0"/>
        <a:buChar char="–"/>
        <a:defRPr sz="1600">
          <a:solidFill>
            <a:schemeClr val="tx1"/>
          </a:solidFill>
          <a:latin typeface="+mn-lt"/>
        </a:defRPr>
      </a:lvl3pPr>
      <a:lvl4pPr marL="914400" indent="-228600" algn="l" rtl="0" eaLnBrk="0" fontAlgn="base" hangingPunct="0">
        <a:spcBef>
          <a:spcPct val="20000"/>
        </a:spcBef>
        <a:spcAft>
          <a:spcPct val="0"/>
        </a:spcAft>
        <a:buFont typeface="Arial" pitchFamily="34" charset="0"/>
        <a:buChar char="•"/>
        <a:defRPr sz="1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Slide_1_Texture"/>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IBM_logo_blue"/>
          <p:cNvPicPr>
            <a:picLocks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0" y="4533332"/>
            <a:ext cx="812800" cy="24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1" descr="WATSON ANALYTICS Wordmark Dec 2014.png"/>
          <p:cNvPicPr>
            <a:picLocks/>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286015"/>
            <a:ext cx="4114800" cy="328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8" descr="Internal_logo_standard.pn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4610100" y="0"/>
            <a:ext cx="45339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179738"/>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2102" b="1" kern="1200">
          <a:solidFill>
            <a:srgbClr val="004266"/>
          </a:solidFill>
          <a:latin typeface="+mj-lt"/>
          <a:ea typeface="ＭＳ Ｐゴシック" charset="0"/>
          <a:cs typeface="ＭＳ Ｐゴシック" charset="0"/>
        </a:defRPr>
      </a:lvl1pPr>
      <a:lvl2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2pPr>
      <a:lvl3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3pPr>
      <a:lvl4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4pPr>
      <a:lvl5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5pPr>
      <a:lvl6pPr marL="343220" algn="l" rtl="0" eaLnBrk="0" fontAlgn="base" hangingPunct="0">
        <a:spcBef>
          <a:spcPct val="0"/>
        </a:spcBef>
        <a:spcAft>
          <a:spcPct val="0"/>
        </a:spcAft>
        <a:defRPr sz="2102" b="1">
          <a:solidFill>
            <a:srgbClr val="004266"/>
          </a:solidFill>
          <a:latin typeface="Arial" panose="020B0604020202020204" pitchFamily="34" charset="0"/>
        </a:defRPr>
      </a:lvl6pPr>
      <a:lvl7pPr marL="686440" algn="l" rtl="0" eaLnBrk="0" fontAlgn="base" hangingPunct="0">
        <a:spcBef>
          <a:spcPct val="0"/>
        </a:spcBef>
        <a:spcAft>
          <a:spcPct val="0"/>
        </a:spcAft>
        <a:defRPr sz="2102" b="1">
          <a:solidFill>
            <a:srgbClr val="004266"/>
          </a:solidFill>
          <a:latin typeface="Arial" panose="020B0604020202020204" pitchFamily="34" charset="0"/>
        </a:defRPr>
      </a:lvl7pPr>
      <a:lvl8pPr marL="1029660" algn="l" rtl="0" eaLnBrk="0" fontAlgn="base" hangingPunct="0">
        <a:spcBef>
          <a:spcPct val="0"/>
        </a:spcBef>
        <a:spcAft>
          <a:spcPct val="0"/>
        </a:spcAft>
        <a:defRPr sz="2102" b="1">
          <a:solidFill>
            <a:srgbClr val="004266"/>
          </a:solidFill>
          <a:latin typeface="Arial" panose="020B0604020202020204" pitchFamily="34" charset="0"/>
        </a:defRPr>
      </a:lvl8pPr>
      <a:lvl9pPr marL="1372880" algn="l" rtl="0" eaLnBrk="0" fontAlgn="base" hangingPunct="0">
        <a:spcBef>
          <a:spcPct val="0"/>
        </a:spcBef>
        <a:spcAft>
          <a:spcPct val="0"/>
        </a:spcAft>
        <a:defRPr sz="2102" b="1">
          <a:solidFill>
            <a:srgbClr val="004266"/>
          </a:solidFill>
          <a:latin typeface="Arial" panose="020B0604020202020204" pitchFamily="34" charset="0"/>
        </a:defRPr>
      </a:lvl9pPr>
    </p:titleStyle>
    <p:bodyStyle>
      <a:lvl1pPr marL="173993" indent="-173993" algn="l" rtl="0" eaLnBrk="0" fontAlgn="base" hangingPunct="0">
        <a:spcBef>
          <a:spcPct val="20000"/>
        </a:spcBef>
        <a:spcAft>
          <a:spcPct val="0"/>
        </a:spcAft>
        <a:buChar char="•"/>
        <a:defRPr sz="1501" kern="1200">
          <a:solidFill>
            <a:srgbClr val="004266"/>
          </a:solidFill>
          <a:latin typeface="+mn-lt"/>
          <a:ea typeface="ＭＳ Ｐゴシック" charset="0"/>
          <a:cs typeface="ＭＳ Ｐゴシック" charset="0"/>
        </a:defRPr>
      </a:lvl1pPr>
      <a:lvl2pPr marL="343220" indent="-171610" algn="l" rtl="0" eaLnBrk="0" fontAlgn="base" hangingPunct="0">
        <a:spcBef>
          <a:spcPct val="20000"/>
        </a:spcBef>
        <a:spcAft>
          <a:spcPct val="0"/>
        </a:spcAft>
        <a:buFont typeface="Arial" charset="0"/>
        <a:buChar char="–"/>
        <a:defRPr kern="1200">
          <a:solidFill>
            <a:srgbClr val="004266"/>
          </a:solidFill>
          <a:latin typeface="+mn-lt"/>
          <a:ea typeface="ＭＳ Ｐゴシック" charset="0"/>
          <a:cs typeface="+mn-cs"/>
        </a:defRPr>
      </a:lvl2pPr>
      <a:lvl3pPr marL="514830" indent="-171610" algn="l" rtl="0" eaLnBrk="0" fontAlgn="base" hangingPunct="0">
        <a:spcBef>
          <a:spcPct val="20000"/>
        </a:spcBef>
        <a:spcAft>
          <a:spcPct val="0"/>
        </a:spcAft>
        <a:buFont typeface="Arial" charset="0"/>
        <a:buChar char="–"/>
        <a:defRPr sz="1201" kern="1200">
          <a:solidFill>
            <a:schemeClr val="tx1"/>
          </a:solidFill>
          <a:latin typeface="+mn-lt"/>
          <a:ea typeface="ＭＳ Ｐゴシック" charset="0"/>
          <a:cs typeface="+mn-cs"/>
        </a:defRPr>
      </a:lvl3pPr>
      <a:lvl4pPr marL="686440" indent="-171610" algn="l" rtl="0" eaLnBrk="0" fontAlgn="base" hangingPunct="0">
        <a:spcBef>
          <a:spcPct val="20000"/>
        </a:spcBef>
        <a:spcAft>
          <a:spcPct val="0"/>
        </a:spcAft>
        <a:buFont typeface="Arial" charset="0"/>
        <a:buChar char="•"/>
        <a:defRPr sz="1051" kern="1200">
          <a:solidFill>
            <a:schemeClr val="tx1"/>
          </a:solidFill>
          <a:latin typeface="+mn-lt"/>
          <a:ea typeface="ＭＳ Ｐゴシック" charset="0"/>
          <a:cs typeface="+mn-cs"/>
        </a:defRPr>
      </a:lvl4pPr>
      <a:lvl5pPr marL="1544490" indent="-171610" algn="l" rtl="0" eaLnBrk="0" fontAlgn="base" hangingPunct="0">
        <a:spcBef>
          <a:spcPct val="20000"/>
        </a:spcBef>
        <a:spcAft>
          <a:spcPct val="0"/>
        </a:spcAft>
        <a:buChar char="»"/>
        <a:defRPr sz="1501" kern="1200">
          <a:solidFill>
            <a:schemeClr val="tx1"/>
          </a:solidFill>
          <a:latin typeface="+mn-lt"/>
          <a:ea typeface="ＭＳ Ｐゴシック" charset="0"/>
          <a:cs typeface="+mn-cs"/>
        </a:defRPr>
      </a:lvl5pPr>
      <a:lvl6pPr marL="188771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3093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415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737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6440" rtl="0" eaLnBrk="1" latinLnBrk="0" hangingPunct="1">
        <a:defRPr sz="1351" kern="1200">
          <a:solidFill>
            <a:schemeClr val="tx1"/>
          </a:solidFill>
          <a:latin typeface="+mn-lt"/>
          <a:ea typeface="+mn-ea"/>
          <a:cs typeface="+mn-cs"/>
        </a:defRPr>
      </a:lvl1pPr>
      <a:lvl2pPr marL="343220" algn="l" defTabSz="686440" rtl="0" eaLnBrk="1" latinLnBrk="0" hangingPunct="1">
        <a:defRPr sz="1351" kern="1200">
          <a:solidFill>
            <a:schemeClr val="tx1"/>
          </a:solidFill>
          <a:latin typeface="+mn-lt"/>
          <a:ea typeface="+mn-ea"/>
          <a:cs typeface="+mn-cs"/>
        </a:defRPr>
      </a:lvl2pPr>
      <a:lvl3pPr marL="686440" algn="l" defTabSz="686440" rtl="0" eaLnBrk="1" latinLnBrk="0" hangingPunct="1">
        <a:defRPr sz="1351" kern="1200">
          <a:solidFill>
            <a:schemeClr val="tx1"/>
          </a:solidFill>
          <a:latin typeface="+mn-lt"/>
          <a:ea typeface="+mn-ea"/>
          <a:cs typeface="+mn-cs"/>
        </a:defRPr>
      </a:lvl3pPr>
      <a:lvl4pPr marL="1029660" algn="l" defTabSz="686440" rtl="0" eaLnBrk="1" latinLnBrk="0" hangingPunct="1">
        <a:defRPr sz="1351" kern="1200">
          <a:solidFill>
            <a:schemeClr val="tx1"/>
          </a:solidFill>
          <a:latin typeface="+mn-lt"/>
          <a:ea typeface="+mn-ea"/>
          <a:cs typeface="+mn-cs"/>
        </a:defRPr>
      </a:lvl4pPr>
      <a:lvl5pPr marL="1372880" algn="l" defTabSz="686440" rtl="0" eaLnBrk="1" latinLnBrk="0" hangingPunct="1">
        <a:defRPr sz="1351" kern="1200">
          <a:solidFill>
            <a:schemeClr val="tx1"/>
          </a:solidFill>
          <a:latin typeface="+mn-lt"/>
          <a:ea typeface="+mn-ea"/>
          <a:cs typeface="+mn-cs"/>
        </a:defRPr>
      </a:lvl5pPr>
      <a:lvl6pPr marL="1716100" algn="l" defTabSz="686440" rtl="0" eaLnBrk="1" latinLnBrk="0" hangingPunct="1">
        <a:defRPr sz="1351" kern="1200">
          <a:solidFill>
            <a:schemeClr val="tx1"/>
          </a:solidFill>
          <a:latin typeface="+mn-lt"/>
          <a:ea typeface="+mn-ea"/>
          <a:cs typeface="+mn-cs"/>
        </a:defRPr>
      </a:lvl6pPr>
      <a:lvl7pPr marL="2059320" algn="l" defTabSz="686440" rtl="0" eaLnBrk="1" latinLnBrk="0" hangingPunct="1">
        <a:defRPr sz="1351" kern="1200">
          <a:solidFill>
            <a:schemeClr val="tx1"/>
          </a:solidFill>
          <a:latin typeface="+mn-lt"/>
          <a:ea typeface="+mn-ea"/>
          <a:cs typeface="+mn-cs"/>
        </a:defRPr>
      </a:lvl7pPr>
      <a:lvl8pPr marL="2402540" algn="l" defTabSz="686440" rtl="0" eaLnBrk="1" latinLnBrk="0" hangingPunct="1">
        <a:defRPr sz="1351" kern="1200">
          <a:solidFill>
            <a:schemeClr val="tx1"/>
          </a:solidFill>
          <a:latin typeface="+mn-lt"/>
          <a:ea typeface="+mn-ea"/>
          <a:cs typeface="+mn-cs"/>
        </a:defRPr>
      </a:lvl8pPr>
      <a:lvl9pPr marL="2745760" algn="l" defTabSz="686440"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Line 9"/>
          <p:cNvSpPr>
            <a:spLocks noChangeShapeType="1"/>
          </p:cNvSpPr>
          <p:nvPr userDrawn="1"/>
        </p:nvSpPr>
        <p:spPr bwMode="auto">
          <a:xfrm>
            <a:off x="457200" y="363477"/>
            <a:ext cx="830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en-US" sz="1351" smtClean="0">
              <a:solidFill>
                <a:srgbClr val="004266"/>
              </a:solidFill>
              <a:latin typeface="Arial" charset="0"/>
              <a:ea typeface="ヒラギノ角ゴ Pro W3" charset="-128"/>
            </a:endParaRPr>
          </a:p>
        </p:txBody>
      </p:sp>
      <p:pic>
        <p:nvPicPr>
          <p:cNvPr id="4099" name="Picture 8" descr="IBM_logo_blue"/>
          <p:cNvPicPr>
            <a:picLocks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53400" y="139433"/>
            <a:ext cx="622300" cy="18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4" descr="WATSON ANALYTICS Wordmark Dec 2014.png"/>
          <p:cNvPicPr>
            <a:picLocks/>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1" y="125132"/>
            <a:ext cx="2741613" cy="21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userDrawn="1"/>
        </p:nvSpPr>
        <p:spPr bwMode="auto">
          <a:xfrm>
            <a:off x="457200" y="2041430"/>
            <a:ext cx="5715000" cy="837784"/>
          </a:xfrm>
          <a:prstGeom prst="rect">
            <a:avLst/>
          </a:prstGeom>
          <a:noFill/>
          <a:ln>
            <a:noFill/>
          </a:ln>
          <a:extLst/>
        </p:spPr>
        <p:txBody>
          <a:bodyPr lIns="0" tIns="0" rIns="0" bIns="0" anchor="b"/>
          <a:lstStyle>
            <a:lvl1pPr>
              <a:defRPr sz="4000">
                <a:solidFill>
                  <a:schemeClr val="tx1"/>
                </a:solidFill>
                <a:latin typeface="Arial" panose="020B0604020202020204" pitchFamily="34" charset="0"/>
                <a:ea typeface="ヒラギノ角ゴ Pro W3" charset="-128"/>
              </a:defRPr>
            </a:lvl1pPr>
            <a:lvl2pPr marL="742950" indent="-285750">
              <a:defRPr sz="4000">
                <a:solidFill>
                  <a:schemeClr val="tx1"/>
                </a:solidFill>
                <a:latin typeface="Arial" panose="020B0604020202020204" pitchFamily="34" charset="0"/>
                <a:ea typeface="ヒラギノ角ゴ Pro W3" charset="-128"/>
              </a:defRPr>
            </a:lvl2pPr>
            <a:lvl3pPr marL="1143000" indent="-228600">
              <a:defRPr sz="4000">
                <a:solidFill>
                  <a:schemeClr val="tx1"/>
                </a:solidFill>
                <a:latin typeface="Arial" panose="020B0604020202020204" pitchFamily="34" charset="0"/>
                <a:ea typeface="ヒラギノ角ゴ Pro W3" charset="-128"/>
              </a:defRPr>
            </a:lvl3pPr>
            <a:lvl4pPr marL="1600200" indent="-228600">
              <a:defRPr sz="4000">
                <a:solidFill>
                  <a:schemeClr val="tx1"/>
                </a:solidFill>
                <a:latin typeface="Arial" panose="020B0604020202020204" pitchFamily="34" charset="0"/>
                <a:ea typeface="ヒラギノ角ゴ Pro W3" charset="-128"/>
              </a:defRPr>
            </a:lvl4pPr>
            <a:lvl5pPr marL="2057400" indent="-228600">
              <a:defRPr sz="4000">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charset="-128"/>
              </a:defRPr>
            </a:lvl9pPr>
          </a:lstStyle>
          <a:p>
            <a:pPr>
              <a:defRPr/>
            </a:pPr>
            <a:endParaRPr lang="en-US" altLang="en-US" sz="2703" b="1" dirty="0" smtClean="0">
              <a:solidFill>
                <a:srgbClr val="004266"/>
              </a:solidFill>
            </a:endParaRPr>
          </a:p>
        </p:txBody>
      </p:sp>
      <p:pic>
        <p:nvPicPr>
          <p:cNvPr id="4102" name="Picture 10" descr="IBM_Watson_avatar_simple_b.png"/>
          <p:cNvPicPr>
            <a:picLocks/>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876801" y="1035612"/>
            <a:ext cx="3821113" cy="28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userDrawn="1"/>
        </p:nvSpPr>
        <p:spPr bwMode="auto">
          <a:xfrm>
            <a:off x="457200" y="4784786"/>
            <a:ext cx="3352800" cy="228812"/>
          </a:xfrm>
          <a:prstGeom prst="rect">
            <a:avLst/>
          </a:prstGeom>
          <a:noFill/>
          <a:ln w="9525">
            <a:noFill/>
            <a:miter lim="800000"/>
            <a:headEnd/>
            <a:tailEnd/>
          </a:ln>
          <a:effectLst/>
        </p:spPr>
        <p:txBody>
          <a:bodyPr lIns="0" tIns="0" rIns="0" bIns="0" anchor="ctr"/>
          <a:lstStyle>
            <a:lvl1pPr>
              <a:defRPr sz="2400">
                <a:solidFill>
                  <a:schemeClr val="tx1"/>
                </a:solidFill>
                <a:latin typeface="Arial" charset="0"/>
                <a:ea typeface="ヒラギノ角ゴ Pro W3" charset="-128"/>
              </a:defRPr>
            </a:lvl1pPr>
            <a:lvl2pPr marL="742950" indent="-285750">
              <a:defRPr sz="2400">
                <a:solidFill>
                  <a:schemeClr val="tx1"/>
                </a:solidFill>
                <a:latin typeface="Arial" charset="0"/>
                <a:ea typeface="ヒラギノ角ゴ Pro W3" charset="-128"/>
              </a:defRPr>
            </a:lvl2pPr>
            <a:lvl3pPr marL="1143000" indent="-228600">
              <a:defRPr sz="2400">
                <a:solidFill>
                  <a:schemeClr val="tx1"/>
                </a:solidFill>
                <a:latin typeface="Arial" charset="0"/>
                <a:ea typeface="ヒラギノ角ゴ Pro W3" charset="-128"/>
              </a:defRPr>
            </a:lvl3pPr>
            <a:lvl4pPr marL="1600200" indent="-228600">
              <a:defRPr sz="2400">
                <a:solidFill>
                  <a:schemeClr val="tx1"/>
                </a:solidFill>
                <a:latin typeface="Arial" charset="0"/>
                <a:ea typeface="ヒラギノ角ゴ Pro W3" charset="-128"/>
              </a:defRPr>
            </a:lvl4pPr>
            <a:lvl5pPr marL="2057400" indent="-22860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eaLnBrk="0" hangingPunct="0">
              <a:defRPr/>
            </a:pPr>
            <a:r>
              <a:rPr lang="en-US" altLang="en-US" sz="676" smtClean="0">
                <a:solidFill>
                  <a:srgbClr val="004266"/>
                </a:solidFill>
              </a:rPr>
              <a:t>© IBM 2016</a:t>
            </a:r>
          </a:p>
        </p:txBody>
      </p:sp>
    </p:spTree>
    <p:extLst>
      <p:ext uri="{BB962C8B-B14F-4D97-AF65-F5344CB8AC3E}">
        <p14:creationId xmlns:p14="http://schemas.microsoft.com/office/powerpoint/2010/main" val="1831445490"/>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2102" b="1" kern="1200">
          <a:solidFill>
            <a:srgbClr val="004266"/>
          </a:solidFill>
          <a:latin typeface="+mj-lt"/>
          <a:ea typeface="ＭＳ Ｐゴシック" charset="0"/>
          <a:cs typeface="ＭＳ Ｐゴシック" charset="0"/>
        </a:defRPr>
      </a:lvl1pPr>
      <a:lvl2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2pPr>
      <a:lvl3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3pPr>
      <a:lvl4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4pPr>
      <a:lvl5pPr algn="l" rtl="0" eaLnBrk="0" fontAlgn="base" hangingPunct="0">
        <a:spcBef>
          <a:spcPct val="0"/>
        </a:spcBef>
        <a:spcAft>
          <a:spcPct val="0"/>
        </a:spcAft>
        <a:defRPr sz="2102" b="1">
          <a:solidFill>
            <a:srgbClr val="004266"/>
          </a:solidFill>
          <a:latin typeface="Arial" panose="020B0604020202020204" pitchFamily="34" charset="0"/>
          <a:ea typeface="ＭＳ Ｐゴシック" charset="0"/>
          <a:cs typeface="ＭＳ Ｐゴシック" charset="0"/>
        </a:defRPr>
      </a:lvl5pPr>
      <a:lvl6pPr marL="343220" algn="l" rtl="0" eaLnBrk="0" fontAlgn="base" hangingPunct="0">
        <a:spcBef>
          <a:spcPct val="0"/>
        </a:spcBef>
        <a:spcAft>
          <a:spcPct val="0"/>
        </a:spcAft>
        <a:defRPr sz="2102" b="1">
          <a:solidFill>
            <a:srgbClr val="004266"/>
          </a:solidFill>
          <a:latin typeface="Arial" panose="020B0604020202020204" pitchFamily="34" charset="0"/>
        </a:defRPr>
      </a:lvl6pPr>
      <a:lvl7pPr marL="686440" algn="l" rtl="0" eaLnBrk="0" fontAlgn="base" hangingPunct="0">
        <a:spcBef>
          <a:spcPct val="0"/>
        </a:spcBef>
        <a:spcAft>
          <a:spcPct val="0"/>
        </a:spcAft>
        <a:defRPr sz="2102" b="1">
          <a:solidFill>
            <a:srgbClr val="004266"/>
          </a:solidFill>
          <a:latin typeface="Arial" panose="020B0604020202020204" pitchFamily="34" charset="0"/>
        </a:defRPr>
      </a:lvl7pPr>
      <a:lvl8pPr marL="1029660" algn="l" rtl="0" eaLnBrk="0" fontAlgn="base" hangingPunct="0">
        <a:spcBef>
          <a:spcPct val="0"/>
        </a:spcBef>
        <a:spcAft>
          <a:spcPct val="0"/>
        </a:spcAft>
        <a:defRPr sz="2102" b="1">
          <a:solidFill>
            <a:srgbClr val="004266"/>
          </a:solidFill>
          <a:latin typeface="Arial" panose="020B0604020202020204" pitchFamily="34" charset="0"/>
        </a:defRPr>
      </a:lvl8pPr>
      <a:lvl9pPr marL="1372880" algn="l" rtl="0" eaLnBrk="0" fontAlgn="base" hangingPunct="0">
        <a:spcBef>
          <a:spcPct val="0"/>
        </a:spcBef>
        <a:spcAft>
          <a:spcPct val="0"/>
        </a:spcAft>
        <a:defRPr sz="2102" b="1">
          <a:solidFill>
            <a:srgbClr val="004266"/>
          </a:solidFill>
          <a:latin typeface="Arial" panose="020B0604020202020204" pitchFamily="34" charset="0"/>
        </a:defRPr>
      </a:lvl9pPr>
    </p:titleStyle>
    <p:bodyStyle>
      <a:lvl1pPr marL="173993" indent="-173993" algn="l" rtl="0" eaLnBrk="0" fontAlgn="base" hangingPunct="0">
        <a:spcBef>
          <a:spcPct val="20000"/>
        </a:spcBef>
        <a:spcAft>
          <a:spcPct val="0"/>
        </a:spcAft>
        <a:buChar char="•"/>
        <a:defRPr sz="1501" kern="1200">
          <a:solidFill>
            <a:srgbClr val="004266"/>
          </a:solidFill>
          <a:latin typeface="+mn-lt"/>
          <a:ea typeface="ＭＳ Ｐゴシック" charset="0"/>
          <a:cs typeface="ＭＳ Ｐゴシック" charset="0"/>
        </a:defRPr>
      </a:lvl1pPr>
      <a:lvl2pPr marL="343220" indent="-171610" algn="l" rtl="0" eaLnBrk="0" fontAlgn="base" hangingPunct="0">
        <a:spcBef>
          <a:spcPct val="20000"/>
        </a:spcBef>
        <a:spcAft>
          <a:spcPct val="0"/>
        </a:spcAft>
        <a:buFont typeface="Arial" charset="0"/>
        <a:buChar char="–"/>
        <a:defRPr kern="1200">
          <a:solidFill>
            <a:srgbClr val="004266"/>
          </a:solidFill>
          <a:latin typeface="+mn-lt"/>
          <a:ea typeface="ＭＳ Ｐゴシック" charset="0"/>
          <a:cs typeface="+mn-cs"/>
        </a:defRPr>
      </a:lvl2pPr>
      <a:lvl3pPr marL="514830" indent="-171610" algn="l" rtl="0" eaLnBrk="0" fontAlgn="base" hangingPunct="0">
        <a:spcBef>
          <a:spcPct val="20000"/>
        </a:spcBef>
        <a:spcAft>
          <a:spcPct val="0"/>
        </a:spcAft>
        <a:buFont typeface="Arial" charset="0"/>
        <a:buChar char="–"/>
        <a:defRPr sz="1201" kern="1200">
          <a:solidFill>
            <a:schemeClr val="tx1"/>
          </a:solidFill>
          <a:latin typeface="+mn-lt"/>
          <a:ea typeface="ＭＳ Ｐゴシック" charset="0"/>
          <a:cs typeface="+mn-cs"/>
        </a:defRPr>
      </a:lvl3pPr>
      <a:lvl4pPr marL="686440" indent="-171610" algn="l" rtl="0" eaLnBrk="0" fontAlgn="base" hangingPunct="0">
        <a:spcBef>
          <a:spcPct val="20000"/>
        </a:spcBef>
        <a:spcAft>
          <a:spcPct val="0"/>
        </a:spcAft>
        <a:buFont typeface="Arial" charset="0"/>
        <a:buChar char="•"/>
        <a:defRPr sz="1051" kern="1200">
          <a:solidFill>
            <a:schemeClr val="tx1"/>
          </a:solidFill>
          <a:latin typeface="+mn-lt"/>
          <a:ea typeface="ＭＳ Ｐゴシック" charset="0"/>
          <a:cs typeface="+mn-cs"/>
        </a:defRPr>
      </a:lvl4pPr>
      <a:lvl5pPr marL="1544490" indent="-171610" algn="l" rtl="0" eaLnBrk="0" fontAlgn="base" hangingPunct="0">
        <a:spcBef>
          <a:spcPct val="20000"/>
        </a:spcBef>
        <a:spcAft>
          <a:spcPct val="0"/>
        </a:spcAft>
        <a:buChar char="»"/>
        <a:defRPr sz="1501" kern="1200">
          <a:solidFill>
            <a:schemeClr val="tx1"/>
          </a:solidFill>
          <a:latin typeface="+mn-lt"/>
          <a:ea typeface="ＭＳ Ｐゴシック" charset="0"/>
          <a:cs typeface="+mn-cs"/>
        </a:defRPr>
      </a:lvl5pPr>
      <a:lvl6pPr marL="188771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3093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415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7370" indent="-171610" algn="l" defTabSz="686440"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6440" rtl="0" eaLnBrk="1" latinLnBrk="0" hangingPunct="1">
        <a:defRPr sz="1351" kern="1200">
          <a:solidFill>
            <a:schemeClr val="tx1"/>
          </a:solidFill>
          <a:latin typeface="+mn-lt"/>
          <a:ea typeface="+mn-ea"/>
          <a:cs typeface="+mn-cs"/>
        </a:defRPr>
      </a:lvl1pPr>
      <a:lvl2pPr marL="343220" algn="l" defTabSz="686440" rtl="0" eaLnBrk="1" latinLnBrk="0" hangingPunct="1">
        <a:defRPr sz="1351" kern="1200">
          <a:solidFill>
            <a:schemeClr val="tx1"/>
          </a:solidFill>
          <a:latin typeface="+mn-lt"/>
          <a:ea typeface="+mn-ea"/>
          <a:cs typeface="+mn-cs"/>
        </a:defRPr>
      </a:lvl2pPr>
      <a:lvl3pPr marL="686440" algn="l" defTabSz="686440" rtl="0" eaLnBrk="1" latinLnBrk="0" hangingPunct="1">
        <a:defRPr sz="1351" kern="1200">
          <a:solidFill>
            <a:schemeClr val="tx1"/>
          </a:solidFill>
          <a:latin typeface="+mn-lt"/>
          <a:ea typeface="+mn-ea"/>
          <a:cs typeface="+mn-cs"/>
        </a:defRPr>
      </a:lvl3pPr>
      <a:lvl4pPr marL="1029660" algn="l" defTabSz="686440" rtl="0" eaLnBrk="1" latinLnBrk="0" hangingPunct="1">
        <a:defRPr sz="1351" kern="1200">
          <a:solidFill>
            <a:schemeClr val="tx1"/>
          </a:solidFill>
          <a:latin typeface="+mn-lt"/>
          <a:ea typeface="+mn-ea"/>
          <a:cs typeface="+mn-cs"/>
        </a:defRPr>
      </a:lvl4pPr>
      <a:lvl5pPr marL="1372880" algn="l" defTabSz="686440" rtl="0" eaLnBrk="1" latinLnBrk="0" hangingPunct="1">
        <a:defRPr sz="1351" kern="1200">
          <a:solidFill>
            <a:schemeClr val="tx1"/>
          </a:solidFill>
          <a:latin typeface="+mn-lt"/>
          <a:ea typeface="+mn-ea"/>
          <a:cs typeface="+mn-cs"/>
        </a:defRPr>
      </a:lvl5pPr>
      <a:lvl6pPr marL="1716100" algn="l" defTabSz="686440" rtl="0" eaLnBrk="1" latinLnBrk="0" hangingPunct="1">
        <a:defRPr sz="1351" kern="1200">
          <a:solidFill>
            <a:schemeClr val="tx1"/>
          </a:solidFill>
          <a:latin typeface="+mn-lt"/>
          <a:ea typeface="+mn-ea"/>
          <a:cs typeface="+mn-cs"/>
        </a:defRPr>
      </a:lvl6pPr>
      <a:lvl7pPr marL="2059320" algn="l" defTabSz="686440" rtl="0" eaLnBrk="1" latinLnBrk="0" hangingPunct="1">
        <a:defRPr sz="1351" kern="1200">
          <a:solidFill>
            <a:schemeClr val="tx1"/>
          </a:solidFill>
          <a:latin typeface="+mn-lt"/>
          <a:ea typeface="+mn-ea"/>
          <a:cs typeface="+mn-cs"/>
        </a:defRPr>
      </a:lvl7pPr>
      <a:lvl8pPr marL="2402540" algn="l" defTabSz="686440" rtl="0" eaLnBrk="1" latinLnBrk="0" hangingPunct="1">
        <a:defRPr sz="1351" kern="1200">
          <a:solidFill>
            <a:schemeClr val="tx1"/>
          </a:solidFill>
          <a:latin typeface="+mn-lt"/>
          <a:ea typeface="+mn-ea"/>
          <a:cs typeface="+mn-cs"/>
        </a:defRPr>
      </a:lvl8pPr>
      <a:lvl9pPr marL="2745760" algn="l" defTabSz="686440"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Line 9"/>
          <p:cNvSpPr>
            <a:spLocks noChangeShapeType="1"/>
          </p:cNvSpPr>
          <p:nvPr userDrawn="1"/>
        </p:nvSpPr>
        <p:spPr bwMode="auto">
          <a:xfrm>
            <a:off x="463550" y="344410"/>
            <a:ext cx="830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hangingPunct="0"/>
            <a:endParaRPr lang="en-US" sz="1351" smtClean="0">
              <a:solidFill>
                <a:srgbClr val="004266"/>
              </a:solidFill>
              <a:latin typeface="Arial" charset="0"/>
              <a:ea typeface="ヒラギノ角ゴ Pro W3" charset="-128"/>
            </a:endParaRPr>
          </a:p>
        </p:txBody>
      </p:sp>
      <p:pic>
        <p:nvPicPr>
          <p:cNvPr id="8195" name="Picture 8" descr="IBM_logo_blue"/>
          <p:cNvPicPr>
            <a:picLocks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153400" y="115598"/>
            <a:ext cx="622300" cy="18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4" descr="WATSON ANALYTICS Wordmark Dec 2014.png"/>
          <p:cNvPicPr>
            <a:picLocks/>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57201" y="114406"/>
            <a:ext cx="2741613" cy="21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userDrawn="1"/>
        </p:nvSpPr>
        <p:spPr bwMode="auto">
          <a:xfrm>
            <a:off x="457200" y="4784786"/>
            <a:ext cx="3352800" cy="228812"/>
          </a:xfrm>
          <a:prstGeom prst="rect">
            <a:avLst/>
          </a:prstGeom>
          <a:noFill/>
          <a:ln w="9525">
            <a:noFill/>
            <a:miter lim="800000"/>
            <a:headEnd/>
            <a:tailEnd/>
          </a:ln>
          <a:effectLst/>
        </p:spPr>
        <p:txBody>
          <a:bodyPr lIns="0" tIns="0" rIns="0" bIns="0" anchor="ctr"/>
          <a:lstStyle>
            <a:lvl1pPr>
              <a:defRPr sz="2400">
                <a:solidFill>
                  <a:schemeClr val="tx1"/>
                </a:solidFill>
                <a:latin typeface="Arial" charset="0"/>
                <a:ea typeface="ヒラギノ角ゴ Pro W3" charset="-128"/>
              </a:defRPr>
            </a:lvl1pPr>
            <a:lvl2pPr marL="742950" indent="-285750">
              <a:defRPr sz="2400">
                <a:solidFill>
                  <a:schemeClr val="tx1"/>
                </a:solidFill>
                <a:latin typeface="Arial" charset="0"/>
                <a:ea typeface="ヒラギノ角ゴ Pro W3" charset="-128"/>
              </a:defRPr>
            </a:lvl2pPr>
            <a:lvl3pPr marL="1143000" indent="-228600">
              <a:defRPr sz="2400">
                <a:solidFill>
                  <a:schemeClr val="tx1"/>
                </a:solidFill>
                <a:latin typeface="Arial" charset="0"/>
                <a:ea typeface="ヒラギノ角ゴ Pro W3" charset="-128"/>
              </a:defRPr>
            </a:lvl3pPr>
            <a:lvl4pPr marL="1600200" indent="-228600">
              <a:defRPr sz="2400">
                <a:solidFill>
                  <a:schemeClr val="tx1"/>
                </a:solidFill>
                <a:latin typeface="Arial" charset="0"/>
                <a:ea typeface="ヒラギノ角ゴ Pro W3" charset="-128"/>
              </a:defRPr>
            </a:lvl4pPr>
            <a:lvl5pPr marL="2057400" indent="-228600">
              <a:defRPr sz="2400">
                <a:solidFill>
                  <a:schemeClr val="tx1"/>
                </a:solidFill>
                <a:latin typeface="Arial" charset="0"/>
                <a:ea typeface="ヒラギノ角ゴ Pro W3" charset="-128"/>
              </a:defRPr>
            </a:lvl5pPr>
            <a:lvl6pPr marL="2514600" indent="-228600" eaLnBrk="0" fontAlgn="base" hangingPunct="0">
              <a:spcBef>
                <a:spcPct val="0"/>
              </a:spcBef>
              <a:spcAft>
                <a:spcPct val="0"/>
              </a:spcAft>
              <a:defRPr sz="2400">
                <a:solidFill>
                  <a:schemeClr val="tx1"/>
                </a:solidFill>
                <a:latin typeface="Arial" charset="0"/>
                <a:ea typeface="ヒラギノ角ゴ Pro W3" charset="-128"/>
              </a:defRPr>
            </a:lvl6pPr>
            <a:lvl7pPr marL="2971800" indent="-228600" eaLnBrk="0" fontAlgn="base" hangingPunct="0">
              <a:spcBef>
                <a:spcPct val="0"/>
              </a:spcBef>
              <a:spcAft>
                <a:spcPct val="0"/>
              </a:spcAft>
              <a:defRPr sz="2400">
                <a:solidFill>
                  <a:schemeClr val="tx1"/>
                </a:solidFill>
                <a:latin typeface="Arial" charset="0"/>
                <a:ea typeface="ヒラギノ角ゴ Pro W3" charset="-128"/>
              </a:defRPr>
            </a:lvl7pPr>
            <a:lvl8pPr marL="3429000" indent="-228600" eaLnBrk="0" fontAlgn="base" hangingPunct="0">
              <a:spcBef>
                <a:spcPct val="0"/>
              </a:spcBef>
              <a:spcAft>
                <a:spcPct val="0"/>
              </a:spcAft>
              <a:defRPr sz="2400">
                <a:solidFill>
                  <a:schemeClr val="tx1"/>
                </a:solidFill>
                <a:latin typeface="Arial" charset="0"/>
                <a:ea typeface="ヒラギノ角ゴ Pro W3" charset="-128"/>
              </a:defRPr>
            </a:lvl8pPr>
            <a:lvl9pPr marL="3886200" indent="-228600" eaLnBrk="0" fontAlgn="base" hangingPunct="0">
              <a:spcBef>
                <a:spcPct val="0"/>
              </a:spcBef>
              <a:spcAft>
                <a:spcPct val="0"/>
              </a:spcAft>
              <a:defRPr sz="2400">
                <a:solidFill>
                  <a:schemeClr val="tx1"/>
                </a:solidFill>
                <a:latin typeface="Arial" charset="0"/>
                <a:ea typeface="ヒラギノ角ゴ Pro W3" charset="-128"/>
              </a:defRPr>
            </a:lvl9pPr>
          </a:lstStyle>
          <a:p>
            <a:pPr eaLnBrk="0" hangingPunct="0">
              <a:defRPr/>
            </a:pPr>
            <a:r>
              <a:rPr lang="en-US" altLang="en-US" sz="676" smtClean="0">
                <a:solidFill>
                  <a:srgbClr val="004266"/>
                </a:solidFill>
              </a:rPr>
              <a:t>© IBM 2016</a:t>
            </a:r>
          </a:p>
        </p:txBody>
      </p:sp>
    </p:spTree>
    <p:extLst>
      <p:ext uri="{BB962C8B-B14F-4D97-AF65-F5344CB8AC3E}">
        <p14:creationId xmlns:p14="http://schemas.microsoft.com/office/powerpoint/2010/main" val="940278815"/>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Lst>
  <p:hf hdr="0" ftr="0" dt="0"/>
  <p:txStyles>
    <p:titleStyle>
      <a:lvl1pPr algn="l" rtl="0" eaLnBrk="0" fontAlgn="base" hangingPunct="0">
        <a:spcBef>
          <a:spcPct val="0"/>
        </a:spcBef>
        <a:spcAft>
          <a:spcPct val="0"/>
        </a:spcAft>
        <a:defRPr sz="2102" b="1">
          <a:solidFill>
            <a:srgbClr val="004266"/>
          </a:solidFill>
          <a:latin typeface="+mj-lt"/>
          <a:ea typeface="ＭＳ Ｐゴシック" charset="0"/>
          <a:cs typeface="+mj-cs"/>
        </a:defRPr>
      </a:lvl1pPr>
      <a:lvl2pPr algn="l" rtl="0" eaLnBrk="0" fontAlgn="base" hangingPunct="0">
        <a:spcBef>
          <a:spcPct val="0"/>
        </a:spcBef>
        <a:spcAft>
          <a:spcPct val="0"/>
        </a:spcAft>
        <a:defRPr sz="2102" b="1">
          <a:solidFill>
            <a:srgbClr val="004266"/>
          </a:solidFill>
          <a:latin typeface="Arial" pitchFamily="34" charset="0"/>
          <a:ea typeface="ＭＳ Ｐゴシック" charset="0"/>
          <a:cs typeface="Arial" pitchFamily="34" charset="0"/>
        </a:defRPr>
      </a:lvl2pPr>
      <a:lvl3pPr algn="l" rtl="0" eaLnBrk="0" fontAlgn="base" hangingPunct="0">
        <a:spcBef>
          <a:spcPct val="0"/>
        </a:spcBef>
        <a:spcAft>
          <a:spcPct val="0"/>
        </a:spcAft>
        <a:defRPr sz="2102" b="1">
          <a:solidFill>
            <a:srgbClr val="004266"/>
          </a:solidFill>
          <a:latin typeface="Arial" pitchFamily="34" charset="0"/>
          <a:ea typeface="ＭＳ Ｐゴシック" charset="0"/>
          <a:cs typeface="Arial" pitchFamily="34" charset="0"/>
        </a:defRPr>
      </a:lvl3pPr>
      <a:lvl4pPr algn="l" rtl="0" eaLnBrk="0" fontAlgn="base" hangingPunct="0">
        <a:spcBef>
          <a:spcPct val="0"/>
        </a:spcBef>
        <a:spcAft>
          <a:spcPct val="0"/>
        </a:spcAft>
        <a:defRPr sz="2102" b="1">
          <a:solidFill>
            <a:srgbClr val="004266"/>
          </a:solidFill>
          <a:latin typeface="Arial" pitchFamily="34" charset="0"/>
          <a:ea typeface="ＭＳ Ｐゴシック" charset="0"/>
          <a:cs typeface="Arial" pitchFamily="34" charset="0"/>
        </a:defRPr>
      </a:lvl4pPr>
      <a:lvl5pPr algn="l" rtl="0" eaLnBrk="0" fontAlgn="base" hangingPunct="0">
        <a:spcBef>
          <a:spcPct val="0"/>
        </a:spcBef>
        <a:spcAft>
          <a:spcPct val="0"/>
        </a:spcAft>
        <a:defRPr sz="2102" b="1">
          <a:solidFill>
            <a:srgbClr val="004266"/>
          </a:solidFill>
          <a:latin typeface="Arial" pitchFamily="34" charset="0"/>
          <a:ea typeface="ＭＳ Ｐゴシック" charset="0"/>
          <a:cs typeface="Arial" pitchFamily="34" charset="0"/>
        </a:defRPr>
      </a:lvl5pPr>
      <a:lvl6pPr marL="343220" algn="l" rtl="0" fontAlgn="base">
        <a:spcBef>
          <a:spcPct val="0"/>
        </a:spcBef>
        <a:spcAft>
          <a:spcPct val="0"/>
        </a:spcAft>
        <a:defRPr sz="2102" b="1">
          <a:solidFill>
            <a:srgbClr val="004266"/>
          </a:solidFill>
          <a:latin typeface="Arial" pitchFamily="34" charset="0"/>
          <a:cs typeface="Arial" pitchFamily="34" charset="0"/>
        </a:defRPr>
      </a:lvl6pPr>
      <a:lvl7pPr marL="686440" algn="l" rtl="0" fontAlgn="base">
        <a:spcBef>
          <a:spcPct val="0"/>
        </a:spcBef>
        <a:spcAft>
          <a:spcPct val="0"/>
        </a:spcAft>
        <a:defRPr sz="2102" b="1">
          <a:solidFill>
            <a:srgbClr val="004266"/>
          </a:solidFill>
          <a:latin typeface="Arial" pitchFamily="34" charset="0"/>
          <a:cs typeface="Arial" pitchFamily="34" charset="0"/>
        </a:defRPr>
      </a:lvl7pPr>
      <a:lvl8pPr marL="1029660" algn="l" rtl="0" fontAlgn="base">
        <a:spcBef>
          <a:spcPct val="0"/>
        </a:spcBef>
        <a:spcAft>
          <a:spcPct val="0"/>
        </a:spcAft>
        <a:defRPr sz="2102" b="1">
          <a:solidFill>
            <a:srgbClr val="004266"/>
          </a:solidFill>
          <a:latin typeface="Arial" pitchFamily="34" charset="0"/>
          <a:cs typeface="Arial" pitchFamily="34" charset="0"/>
        </a:defRPr>
      </a:lvl8pPr>
      <a:lvl9pPr marL="1372880" algn="l" rtl="0" fontAlgn="base">
        <a:spcBef>
          <a:spcPct val="0"/>
        </a:spcBef>
        <a:spcAft>
          <a:spcPct val="0"/>
        </a:spcAft>
        <a:defRPr sz="2102" b="1">
          <a:solidFill>
            <a:srgbClr val="004266"/>
          </a:solidFill>
          <a:latin typeface="Arial" pitchFamily="34" charset="0"/>
          <a:cs typeface="Arial" pitchFamily="34" charset="0"/>
        </a:defRPr>
      </a:lvl9pPr>
    </p:titleStyle>
    <p:bodyStyle>
      <a:lvl1pPr marL="173993" indent="-173993" algn="l" rtl="0" eaLnBrk="0" fontAlgn="base" hangingPunct="0">
        <a:spcBef>
          <a:spcPct val="20000"/>
        </a:spcBef>
        <a:spcAft>
          <a:spcPct val="0"/>
        </a:spcAft>
        <a:buChar char="•"/>
        <a:defRPr sz="1501">
          <a:solidFill>
            <a:srgbClr val="004266"/>
          </a:solidFill>
          <a:latin typeface="+mn-lt"/>
          <a:ea typeface="ＭＳ Ｐゴシック" charset="0"/>
          <a:cs typeface="+mn-cs"/>
        </a:defRPr>
      </a:lvl1pPr>
      <a:lvl2pPr marL="343220" indent="-171610" algn="l" rtl="0" eaLnBrk="0" fontAlgn="base" hangingPunct="0">
        <a:spcBef>
          <a:spcPct val="20000"/>
        </a:spcBef>
        <a:spcAft>
          <a:spcPct val="0"/>
        </a:spcAft>
        <a:buFont typeface="Arial" charset="0"/>
        <a:buChar char="–"/>
        <a:defRPr sz="2102">
          <a:solidFill>
            <a:srgbClr val="004266"/>
          </a:solidFill>
          <a:latin typeface="+mn-lt"/>
          <a:ea typeface="Arial" charset="0"/>
          <a:cs typeface="+mn-cs"/>
        </a:defRPr>
      </a:lvl2pPr>
      <a:lvl3pPr marL="514830" indent="-171610" algn="l" rtl="0" eaLnBrk="0" fontAlgn="base" hangingPunct="0">
        <a:spcBef>
          <a:spcPct val="20000"/>
        </a:spcBef>
        <a:spcAft>
          <a:spcPct val="0"/>
        </a:spcAft>
        <a:buFont typeface="Arial" charset="0"/>
        <a:buChar char="–"/>
        <a:defRPr sz="1201">
          <a:solidFill>
            <a:schemeClr val="tx1"/>
          </a:solidFill>
          <a:latin typeface="+mn-lt"/>
          <a:ea typeface="Arial" charset="0"/>
          <a:cs typeface="+mn-cs"/>
        </a:defRPr>
      </a:lvl3pPr>
      <a:lvl4pPr marL="686440" indent="-171610" algn="l" rtl="0" eaLnBrk="0" fontAlgn="base" hangingPunct="0">
        <a:spcBef>
          <a:spcPct val="20000"/>
        </a:spcBef>
        <a:spcAft>
          <a:spcPct val="0"/>
        </a:spcAft>
        <a:buFont typeface="Arial" charset="0"/>
        <a:buChar char="•"/>
        <a:defRPr sz="1051">
          <a:solidFill>
            <a:schemeClr val="tx1"/>
          </a:solidFill>
          <a:latin typeface="+mn-lt"/>
          <a:ea typeface="Arial" charset="0"/>
          <a:cs typeface="+mn-cs"/>
        </a:defRPr>
      </a:lvl4pPr>
      <a:lvl5pPr marL="1544490" indent="-171610" algn="l" rtl="0" eaLnBrk="0" fontAlgn="base" hangingPunct="0">
        <a:spcBef>
          <a:spcPct val="20000"/>
        </a:spcBef>
        <a:spcAft>
          <a:spcPct val="0"/>
        </a:spcAft>
        <a:buChar char="»"/>
        <a:defRPr sz="1501">
          <a:solidFill>
            <a:schemeClr val="tx1"/>
          </a:solidFill>
          <a:latin typeface="+mn-lt"/>
          <a:ea typeface="Arial" charset="0"/>
          <a:cs typeface="+mn-cs"/>
        </a:defRPr>
      </a:lvl5pPr>
      <a:lvl6pPr marL="1887710" indent="-171610" algn="l" rtl="0" fontAlgn="base">
        <a:spcBef>
          <a:spcPct val="20000"/>
        </a:spcBef>
        <a:spcAft>
          <a:spcPct val="0"/>
        </a:spcAft>
        <a:buChar char="»"/>
        <a:defRPr sz="1501">
          <a:solidFill>
            <a:schemeClr val="tx1"/>
          </a:solidFill>
          <a:latin typeface="+mn-lt"/>
          <a:cs typeface="+mn-cs"/>
        </a:defRPr>
      </a:lvl6pPr>
      <a:lvl7pPr marL="2230930" indent="-171610" algn="l" rtl="0" fontAlgn="base">
        <a:spcBef>
          <a:spcPct val="20000"/>
        </a:spcBef>
        <a:spcAft>
          <a:spcPct val="0"/>
        </a:spcAft>
        <a:buChar char="»"/>
        <a:defRPr sz="1501">
          <a:solidFill>
            <a:schemeClr val="tx1"/>
          </a:solidFill>
          <a:latin typeface="+mn-lt"/>
          <a:cs typeface="+mn-cs"/>
        </a:defRPr>
      </a:lvl7pPr>
      <a:lvl8pPr marL="2574150" indent="-171610" algn="l" rtl="0" fontAlgn="base">
        <a:spcBef>
          <a:spcPct val="20000"/>
        </a:spcBef>
        <a:spcAft>
          <a:spcPct val="0"/>
        </a:spcAft>
        <a:buChar char="»"/>
        <a:defRPr sz="1501">
          <a:solidFill>
            <a:schemeClr val="tx1"/>
          </a:solidFill>
          <a:latin typeface="+mn-lt"/>
          <a:cs typeface="+mn-cs"/>
        </a:defRPr>
      </a:lvl8pPr>
      <a:lvl9pPr marL="2917370" indent="-171610" algn="l" rtl="0" fontAlgn="base">
        <a:spcBef>
          <a:spcPct val="20000"/>
        </a:spcBef>
        <a:spcAft>
          <a:spcPct val="0"/>
        </a:spcAft>
        <a:buChar char="»"/>
        <a:defRPr sz="1501">
          <a:solidFill>
            <a:schemeClr val="tx1"/>
          </a:solidFill>
          <a:latin typeface="+mn-lt"/>
          <a:cs typeface="+mn-cs"/>
        </a:defRPr>
      </a:lvl9pPr>
    </p:bodyStyle>
    <p:otherStyle>
      <a:defPPr>
        <a:defRPr lang="en-US"/>
      </a:defPPr>
      <a:lvl1pPr marL="0" algn="l" defTabSz="686440" rtl="0" eaLnBrk="1" latinLnBrk="0" hangingPunct="1">
        <a:defRPr sz="1351" kern="1200">
          <a:solidFill>
            <a:schemeClr val="tx1"/>
          </a:solidFill>
          <a:latin typeface="+mn-lt"/>
          <a:ea typeface="+mn-ea"/>
          <a:cs typeface="+mn-cs"/>
        </a:defRPr>
      </a:lvl1pPr>
      <a:lvl2pPr marL="343220" algn="l" defTabSz="686440" rtl="0" eaLnBrk="1" latinLnBrk="0" hangingPunct="1">
        <a:defRPr sz="1351" kern="1200">
          <a:solidFill>
            <a:schemeClr val="tx1"/>
          </a:solidFill>
          <a:latin typeface="+mn-lt"/>
          <a:ea typeface="+mn-ea"/>
          <a:cs typeface="+mn-cs"/>
        </a:defRPr>
      </a:lvl2pPr>
      <a:lvl3pPr marL="686440" algn="l" defTabSz="686440" rtl="0" eaLnBrk="1" latinLnBrk="0" hangingPunct="1">
        <a:defRPr sz="1351" kern="1200">
          <a:solidFill>
            <a:schemeClr val="tx1"/>
          </a:solidFill>
          <a:latin typeface="+mn-lt"/>
          <a:ea typeface="+mn-ea"/>
          <a:cs typeface="+mn-cs"/>
        </a:defRPr>
      </a:lvl3pPr>
      <a:lvl4pPr marL="1029660" algn="l" defTabSz="686440" rtl="0" eaLnBrk="1" latinLnBrk="0" hangingPunct="1">
        <a:defRPr sz="1351" kern="1200">
          <a:solidFill>
            <a:schemeClr val="tx1"/>
          </a:solidFill>
          <a:latin typeface="+mn-lt"/>
          <a:ea typeface="+mn-ea"/>
          <a:cs typeface="+mn-cs"/>
        </a:defRPr>
      </a:lvl4pPr>
      <a:lvl5pPr marL="1372880" algn="l" defTabSz="686440" rtl="0" eaLnBrk="1" latinLnBrk="0" hangingPunct="1">
        <a:defRPr sz="1351" kern="1200">
          <a:solidFill>
            <a:schemeClr val="tx1"/>
          </a:solidFill>
          <a:latin typeface="+mn-lt"/>
          <a:ea typeface="+mn-ea"/>
          <a:cs typeface="+mn-cs"/>
        </a:defRPr>
      </a:lvl5pPr>
      <a:lvl6pPr marL="1716100" algn="l" defTabSz="686440" rtl="0" eaLnBrk="1" latinLnBrk="0" hangingPunct="1">
        <a:defRPr sz="1351" kern="1200">
          <a:solidFill>
            <a:schemeClr val="tx1"/>
          </a:solidFill>
          <a:latin typeface="+mn-lt"/>
          <a:ea typeface="+mn-ea"/>
          <a:cs typeface="+mn-cs"/>
        </a:defRPr>
      </a:lvl6pPr>
      <a:lvl7pPr marL="2059320" algn="l" defTabSz="686440" rtl="0" eaLnBrk="1" latinLnBrk="0" hangingPunct="1">
        <a:defRPr sz="1351" kern="1200">
          <a:solidFill>
            <a:schemeClr val="tx1"/>
          </a:solidFill>
          <a:latin typeface="+mn-lt"/>
          <a:ea typeface="+mn-ea"/>
          <a:cs typeface="+mn-cs"/>
        </a:defRPr>
      </a:lvl7pPr>
      <a:lvl8pPr marL="2402540" algn="l" defTabSz="686440" rtl="0" eaLnBrk="1" latinLnBrk="0" hangingPunct="1">
        <a:defRPr sz="1351" kern="1200">
          <a:solidFill>
            <a:schemeClr val="tx1"/>
          </a:solidFill>
          <a:latin typeface="+mn-lt"/>
          <a:ea typeface="+mn-ea"/>
          <a:cs typeface="+mn-cs"/>
        </a:defRPr>
      </a:lvl8pPr>
      <a:lvl9pPr marL="2745760" algn="l" defTabSz="686440"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95275" y="446088"/>
            <a:ext cx="85058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77813" y="1406525"/>
            <a:ext cx="8542337"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276225" y="412750"/>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6"/>
          <p:cNvSpPr>
            <a:spLocks noChangeArrowheads="1"/>
          </p:cNvSpPr>
          <p:nvPr/>
        </p:nvSpPr>
        <p:spPr bwMode="black">
          <a:xfrm>
            <a:off x="5956300" y="4865688"/>
            <a:ext cx="305435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800" smtClean="0"/>
              <a:t>© 2015 IBM Corporation</a:t>
            </a:r>
          </a:p>
        </p:txBody>
      </p:sp>
      <p:sp>
        <p:nvSpPr>
          <p:cNvPr id="27654" name="Rectangle 6"/>
          <p:cNvSpPr>
            <a:spLocks noChangeArrowheads="1"/>
          </p:cNvSpPr>
          <p:nvPr/>
        </p:nvSpPr>
        <p:spPr bwMode="auto">
          <a:xfrm>
            <a:off x="171450" y="4846638"/>
            <a:ext cx="552450" cy="185737"/>
          </a:xfrm>
          <a:prstGeom prst="rect">
            <a:avLst/>
          </a:prstGeom>
          <a:noFill/>
          <a:ln>
            <a:noFill/>
          </a:ln>
          <a:effectLs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eaLnBrk="0" fontAlgn="base" hangingPunct="0">
              <a:spcBef>
                <a:spcPct val="0"/>
              </a:spcBef>
              <a:spcAft>
                <a:spcPct val="0"/>
              </a:spcAft>
              <a:defRPr>
                <a:solidFill>
                  <a:schemeClr val="tx1"/>
                </a:solidFill>
                <a:latin typeface="Arial" charset="0"/>
                <a:ea typeface="MS PGothic" charset="-128"/>
              </a:defRPr>
            </a:lvl6pPr>
            <a:lvl7pPr marL="2971800" indent="-228600" eaLnBrk="0" fontAlgn="base" hangingPunct="0">
              <a:spcBef>
                <a:spcPct val="0"/>
              </a:spcBef>
              <a:spcAft>
                <a:spcPct val="0"/>
              </a:spcAft>
              <a:defRPr>
                <a:solidFill>
                  <a:schemeClr val="tx1"/>
                </a:solidFill>
                <a:latin typeface="Arial" charset="0"/>
                <a:ea typeface="MS PGothic" charset="-128"/>
              </a:defRPr>
            </a:lvl7pPr>
            <a:lvl8pPr marL="3429000" indent="-228600" eaLnBrk="0" fontAlgn="base" hangingPunct="0">
              <a:spcBef>
                <a:spcPct val="0"/>
              </a:spcBef>
              <a:spcAft>
                <a:spcPct val="0"/>
              </a:spcAft>
              <a:defRPr>
                <a:solidFill>
                  <a:schemeClr val="tx1"/>
                </a:solidFill>
                <a:latin typeface="Arial" charset="0"/>
                <a:ea typeface="MS PGothic" charset="-128"/>
              </a:defRPr>
            </a:lvl8pPr>
            <a:lvl9pPr marL="3886200" indent="-228600" eaLnBrk="0" fontAlgn="base" hangingPunct="0">
              <a:spcBef>
                <a:spcPct val="0"/>
              </a:spcBef>
              <a:spcAft>
                <a:spcPct val="0"/>
              </a:spcAft>
              <a:defRPr>
                <a:solidFill>
                  <a:schemeClr val="tx1"/>
                </a:solidFill>
                <a:latin typeface="Arial" charset="0"/>
                <a:ea typeface="MS PGothic" charset="-128"/>
              </a:defRPr>
            </a:lvl9pPr>
          </a:lstStyle>
          <a:p>
            <a:pPr eaLnBrk="1" hangingPunct="1"/>
            <a:fld id="{1BC95B36-A07E-E648-B450-047D1646E91A}" type="slidenum">
              <a:rPr lang="en-US" altLang="en-US" sz="900"/>
              <a:pPr eaLnBrk="1" hangingPunct="1"/>
              <a:t>‹#›</a:t>
            </a:fld>
            <a:endParaRPr lang="en-US" altLang="en-US" sz="900"/>
          </a:p>
        </p:txBody>
      </p:sp>
      <p:pic>
        <p:nvPicPr>
          <p:cNvPr id="1031" name="Picture 9" descr="ibm_sp_lockup_western-0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28000" y="103188"/>
            <a:ext cx="8223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Analytics-pos-inline.png"/>
          <p:cNvPicPr>
            <a:picLocks noChangeAspect="1"/>
          </p:cNvPicPr>
          <p:nvPr userDrawn="1"/>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863" y="1428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59064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xStyles>
    <p:titleStyle>
      <a:lvl1pPr algn="l" rtl="0" eaLnBrk="0" fontAlgn="base" hangingPunct="0">
        <a:spcBef>
          <a:spcPct val="0"/>
        </a:spcBef>
        <a:spcAft>
          <a:spcPct val="0"/>
        </a:spcAft>
        <a:defRPr sz="2200">
          <a:solidFill>
            <a:schemeClr val="tx1"/>
          </a:solidFill>
          <a:latin typeface="+mj-lt"/>
          <a:ea typeface="MS PGothic" panose="020B0600070205080204" pitchFamily="34" charset="-128"/>
          <a:cs typeface="+mj-cs"/>
        </a:defRPr>
      </a:lvl1pPr>
      <a:lvl2pPr algn="l" rtl="0" eaLnBrk="0" fontAlgn="base" hangingPunct="0">
        <a:spcBef>
          <a:spcPct val="0"/>
        </a:spcBef>
        <a:spcAft>
          <a:spcPct val="0"/>
        </a:spcAft>
        <a:defRPr sz="2200">
          <a:solidFill>
            <a:schemeClr val="tx1"/>
          </a:solidFill>
          <a:latin typeface="Arial" charset="0"/>
          <a:ea typeface="MS PGothic" panose="020B0600070205080204" pitchFamily="34" charset="-128"/>
        </a:defRPr>
      </a:lvl2pPr>
      <a:lvl3pPr algn="l" rtl="0" eaLnBrk="0" fontAlgn="base" hangingPunct="0">
        <a:spcBef>
          <a:spcPct val="0"/>
        </a:spcBef>
        <a:spcAft>
          <a:spcPct val="0"/>
        </a:spcAft>
        <a:defRPr sz="2200">
          <a:solidFill>
            <a:schemeClr val="tx1"/>
          </a:solidFill>
          <a:latin typeface="Arial" charset="0"/>
          <a:ea typeface="MS PGothic" panose="020B0600070205080204" pitchFamily="34" charset="-128"/>
        </a:defRPr>
      </a:lvl3pPr>
      <a:lvl4pPr algn="l" rtl="0" eaLnBrk="0" fontAlgn="base" hangingPunct="0">
        <a:spcBef>
          <a:spcPct val="0"/>
        </a:spcBef>
        <a:spcAft>
          <a:spcPct val="0"/>
        </a:spcAft>
        <a:defRPr sz="2200">
          <a:solidFill>
            <a:schemeClr val="tx1"/>
          </a:solidFill>
          <a:latin typeface="Arial" charset="0"/>
          <a:ea typeface="MS PGothic" panose="020B0600070205080204" pitchFamily="34" charset="-128"/>
        </a:defRPr>
      </a:lvl4pPr>
      <a:lvl5pPr algn="l" rtl="0" eaLnBrk="0" fontAlgn="base" hangingPunct="0">
        <a:spcBef>
          <a:spcPct val="0"/>
        </a:spcBef>
        <a:spcAft>
          <a:spcPct val="0"/>
        </a:spcAft>
        <a:defRPr sz="2200">
          <a:solidFill>
            <a:schemeClr val="tx1"/>
          </a:solidFill>
          <a:latin typeface="Arial" charset="0"/>
          <a:ea typeface="MS PGothic" panose="020B0600070205080204" pitchFamily="34" charset="-128"/>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176213" indent="-176213" algn="l" rtl="0" eaLnBrk="0" fontAlgn="base" hangingPunct="0">
        <a:spcBef>
          <a:spcPct val="20000"/>
        </a:spcBef>
        <a:spcAft>
          <a:spcPct val="0"/>
        </a:spcAft>
        <a:buClr>
          <a:schemeClr val="tx1"/>
        </a:buClr>
        <a:buFont typeface="Wingdings" charset="2"/>
        <a:buChar char="§"/>
        <a:defRPr sz="1600">
          <a:solidFill>
            <a:srgbClr val="000000"/>
          </a:solidFill>
          <a:latin typeface="+mn-lt"/>
          <a:ea typeface="MS PGothic" panose="020B0600070205080204" pitchFamily="34" charset="-128"/>
          <a:cs typeface="+mn-cs"/>
        </a:defRPr>
      </a:lvl1pPr>
      <a:lvl2pPr marL="515938" indent="-225425" algn="l" rtl="0" eaLnBrk="0" fontAlgn="base" hangingPunct="0">
        <a:spcBef>
          <a:spcPct val="20000"/>
        </a:spcBef>
        <a:spcAft>
          <a:spcPct val="0"/>
        </a:spcAft>
        <a:buClr>
          <a:schemeClr val="tx1"/>
        </a:buClr>
        <a:buFont typeface="Symbol" charset="2"/>
        <a:buChar char="-"/>
        <a:defRPr sz="1600">
          <a:solidFill>
            <a:schemeClr val="tx1"/>
          </a:solidFill>
          <a:latin typeface="+mn-lt"/>
          <a:ea typeface="MS PGothic" panose="020B0600070205080204" pitchFamily="34" charset="-128"/>
        </a:defRPr>
      </a:lvl2pPr>
      <a:lvl3pPr marL="804863" indent="-171450"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0" fontAlgn="base" hangingPunct="0">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6.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9.jpeg"/><Relationship Id="rId3"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4"/>
          <p:cNvSpPr>
            <a:spLocks noChangeArrowheads="1"/>
          </p:cNvSpPr>
          <p:nvPr/>
        </p:nvSpPr>
        <p:spPr bwMode="auto">
          <a:xfrm>
            <a:off x="457200" y="897731"/>
            <a:ext cx="4972844" cy="316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Arial" charset="0"/>
                <a:ea typeface="ヒラギノ角ゴ Pro W3" charset="-128"/>
              </a:defRPr>
            </a:lvl1pPr>
            <a:lvl2pPr marL="742950" indent="-285750">
              <a:defRPr>
                <a:solidFill>
                  <a:schemeClr val="tx1"/>
                </a:solidFill>
                <a:latin typeface="Arial" charset="0"/>
                <a:ea typeface="ヒラギノ角ゴ Pro W3" charset="-128"/>
              </a:defRPr>
            </a:lvl2pPr>
            <a:lvl3pPr marL="1143000" indent="-228600">
              <a:defRPr>
                <a:solidFill>
                  <a:schemeClr val="tx1"/>
                </a:solidFill>
                <a:latin typeface="Arial" charset="0"/>
                <a:ea typeface="ヒラギノ角ゴ Pro W3" charset="-128"/>
              </a:defRPr>
            </a:lvl3pPr>
            <a:lvl4pPr marL="1600200" indent="-228600">
              <a:defRPr>
                <a:solidFill>
                  <a:schemeClr val="tx1"/>
                </a:solidFill>
                <a:latin typeface="Arial" charset="0"/>
                <a:ea typeface="ヒラギノ角ゴ Pro W3" charset="-128"/>
              </a:defRPr>
            </a:lvl4pPr>
            <a:lvl5pPr marL="2057400" indent="-228600">
              <a:defRPr>
                <a:solidFill>
                  <a:schemeClr val="tx1"/>
                </a:solidFill>
                <a:latin typeface="Arial" charset="0"/>
                <a:ea typeface="ヒラギノ角ゴ Pro W3" charset="-128"/>
              </a:defRPr>
            </a:lvl5pPr>
            <a:lvl6pPr marL="2514600" indent="-228600" eaLnBrk="0" fontAlgn="base" hangingPunct="0">
              <a:spcBef>
                <a:spcPct val="0"/>
              </a:spcBef>
              <a:spcAft>
                <a:spcPct val="0"/>
              </a:spcAft>
              <a:defRPr>
                <a:solidFill>
                  <a:schemeClr val="tx1"/>
                </a:solidFill>
                <a:latin typeface="Arial" charset="0"/>
                <a:ea typeface="ヒラギノ角ゴ Pro W3" charset="-128"/>
              </a:defRPr>
            </a:lvl6pPr>
            <a:lvl7pPr marL="2971800" indent="-228600" eaLnBrk="0" fontAlgn="base" hangingPunct="0">
              <a:spcBef>
                <a:spcPct val="0"/>
              </a:spcBef>
              <a:spcAft>
                <a:spcPct val="0"/>
              </a:spcAft>
              <a:defRPr>
                <a:solidFill>
                  <a:schemeClr val="tx1"/>
                </a:solidFill>
                <a:latin typeface="Arial" charset="0"/>
                <a:ea typeface="ヒラギノ角ゴ Pro W3" charset="-128"/>
              </a:defRPr>
            </a:lvl7pPr>
            <a:lvl8pPr marL="3429000" indent="-228600" eaLnBrk="0" fontAlgn="base" hangingPunct="0">
              <a:spcBef>
                <a:spcPct val="0"/>
              </a:spcBef>
              <a:spcAft>
                <a:spcPct val="0"/>
              </a:spcAft>
              <a:defRPr>
                <a:solidFill>
                  <a:schemeClr val="tx1"/>
                </a:solidFill>
                <a:latin typeface="Arial" charset="0"/>
                <a:ea typeface="ヒラギノ角ゴ Pro W3" charset="-128"/>
              </a:defRPr>
            </a:lvl8pPr>
            <a:lvl9pPr marL="3886200" indent="-228600" eaLnBrk="0" fontAlgn="base" hangingPunct="0">
              <a:spcBef>
                <a:spcPct val="0"/>
              </a:spcBef>
              <a:spcAft>
                <a:spcPct val="0"/>
              </a:spcAft>
              <a:defRPr>
                <a:solidFill>
                  <a:schemeClr val="tx1"/>
                </a:solidFill>
                <a:latin typeface="Arial" charset="0"/>
                <a:ea typeface="ヒラギノ角ゴ Pro W3" charset="-128"/>
              </a:defRPr>
            </a:lvl9pPr>
          </a:lstStyle>
          <a:p>
            <a:pPr eaLnBrk="0" hangingPunct="0"/>
            <a:r>
              <a:rPr lang="en-US" altLang="en-US" sz="3003" b="1" dirty="0">
                <a:solidFill>
                  <a:srgbClr val="004266"/>
                </a:solidFill>
              </a:rPr>
              <a:t>Watson Analytics</a:t>
            </a:r>
          </a:p>
          <a:p>
            <a:pPr eaLnBrk="0" hangingPunct="0"/>
            <a:r>
              <a:rPr lang="en-US" altLang="en-US" sz="3003" b="1" dirty="0" smtClean="0">
                <a:solidFill>
                  <a:srgbClr val="004266"/>
                </a:solidFill>
              </a:rPr>
              <a:t> </a:t>
            </a:r>
            <a:endParaRPr lang="en-US" altLang="en-US" sz="3003" b="1" dirty="0">
              <a:solidFill>
                <a:srgbClr val="004266"/>
              </a:solidFill>
            </a:endParaRPr>
          </a:p>
          <a:p>
            <a:pPr eaLnBrk="0" hangingPunct="0"/>
            <a:endParaRPr lang="en-US" altLang="en-US" sz="3003" b="1" dirty="0">
              <a:solidFill>
                <a:srgbClr val="004266"/>
              </a:solidFill>
            </a:endParaRPr>
          </a:p>
          <a:p>
            <a:pPr eaLnBrk="0" hangingPunct="0"/>
            <a:endParaRPr lang="en-US" altLang="en-US" sz="901" b="1" dirty="0" smtClean="0">
              <a:solidFill>
                <a:srgbClr val="004266"/>
              </a:solidFill>
            </a:endParaRPr>
          </a:p>
          <a:p>
            <a:pPr eaLnBrk="0" hangingPunct="0"/>
            <a:r>
              <a:rPr lang="en-US" altLang="en-US" sz="3003" b="1" dirty="0" smtClean="0">
                <a:solidFill>
                  <a:srgbClr val="004266"/>
                </a:solidFill>
              </a:rPr>
              <a:t> </a:t>
            </a:r>
            <a:endParaRPr lang="en-US" altLang="en-US" sz="3003" b="1" dirty="0">
              <a:solidFill>
                <a:srgbClr val="004266"/>
              </a:solidFill>
            </a:endParaRPr>
          </a:p>
        </p:txBody>
      </p:sp>
      <p:sp>
        <p:nvSpPr>
          <p:cNvPr id="10242" name="Rectangle 5"/>
          <p:cNvSpPr>
            <a:spLocks noChangeArrowheads="1"/>
          </p:cNvSpPr>
          <p:nvPr/>
        </p:nvSpPr>
        <p:spPr bwMode="auto">
          <a:xfrm>
            <a:off x="609600" y="3488531"/>
            <a:ext cx="3775393" cy="85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1775" indent="-231775">
              <a:defRPr>
                <a:solidFill>
                  <a:schemeClr val="tx1"/>
                </a:solidFill>
                <a:latin typeface="Arial" charset="0"/>
                <a:ea typeface="ヒラギノ角ゴ Pro W3" charset="-128"/>
              </a:defRPr>
            </a:lvl1pPr>
            <a:lvl2pPr marL="742950" indent="-285750">
              <a:defRPr>
                <a:solidFill>
                  <a:schemeClr val="tx1"/>
                </a:solidFill>
                <a:latin typeface="Arial" charset="0"/>
                <a:ea typeface="ヒラギノ角ゴ Pro W3" charset="-128"/>
              </a:defRPr>
            </a:lvl2pPr>
            <a:lvl3pPr marL="1143000" indent="-228600">
              <a:defRPr>
                <a:solidFill>
                  <a:schemeClr val="tx1"/>
                </a:solidFill>
                <a:latin typeface="Arial" charset="0"/>
                <a:ea typeface="ヒラギノ角ゴ Pro W3" charset="-128"/>
              </a:defRPr>
            </a:lvl3pPr>
            <a:lvl4pPr marL="1600200" indent="-228600">
              <a:defRPr>
                <a:solidFill>
                  <a:schemeClr val="tx1"/>
                </a:solidFill>
                <a:latin typeface="Arial" charset="0"/>
                <a:ea typeface="ヒラギノ角ゴ Pro W3" charset="-128"/>
              </a:defRPr>
            </a:lvl4pPr>
            <a:lvl5pPr marL="2057400" indent="-228600">
              <a:defRPr>
                <a:solidFill>
                  <a:schemeClr val="tx1"/>
                </a:solidFill>
                <a:latin typeface="Arial" charset="0"/>
                <a:ea typeface="ヒラギノ角ゴ Pro W3" charset="-128"/>
              </a:defRPr>
            </a:lvl5pPr>
            <a:lvl6pPr marL="2514600" indent="-228600" eaLnBrk="0" fontAlgn="base" hangingPunct="0">
              <a:spcBef>
                <a:spcPct val="0"/>
              </a:spcBef>
              <a:spcAft>
                <a:spcPct val="0"/>
              </a:spcAft>
              <a:defRPr>
                <a:solidFill>
                  <a:schemeClr val="tx1"/>
                </a:solidFill>
                <a:latin typeface="Arial" charset="0"/>
                <a:ea typeface="ヒラギノ角ゴ Pro W3" charset="-128"/>
              </a:defRPr>
            </a:lvl6pPr>
            <a:lvl7pPr marL="2971800" indent="-228600" eaLnBrk="0" fontAlgn="base" hangingPunct="0">
              <a:spcBef>
                <a:spcPct val="0"/>
              </a:spcBef>
              <a:spcAft>
                <a:spcPct val="0"/>
              </a:spcAft>
              <a:defRPr>
                <a:solidFill>
                  <a:schemeClr val="tx1"/>
                </a:solidFill>
                <a:latin typeface="Arial" charset="0"/>
                <a:ea typeface="ヒラギノ角ゴ Pro W3" charset="-128"/>
              </a:defRPr>
            </a:lvl7pPr>
            <a:lvl8pPr marL="3429000" indent="-228600" eaLnBrk="0" fontAlgn="base" hangingPunct="0">
              <a:spcBef>
                <a:spcPct val="0"/>
              </a:spcBef>
              <a:spcAft>
                <a:spcPct val="0"/>
              </a:spcAft>
              <a:defRPr>
                <a:solidFill>
                  <a:schemeClr val="tx1"/>
                </a:solidFill>
                <a:latin typeface="Arial" charset="0"/>
                <a:ea typeface="ヒラギノ角ゴ Pro W3" charset="-128"/>
              </a:defRPr>
            </a:lvl8pPr>
            <a:lvl9pPr marL="3886200" indent="-228600" eaLnBrk="0" fontAlgn="base" hangingPunct="0">
              <a:spcBef>
                <a:spcPct val="0"/>
              </a:spcBef>
              <a:spcAft>
                <a:spcPct val="0"/>
              </a:spcAft>
              <a:defRPr>
                <a:solidFill>
                  <a:schemeClr val="tx1"/>
                </a:solidFill>
                <a:latin typeface="Arial" charset="0"/>
                <a:ea typeface="ヒラギノ角ゴ Pro W3" charset="-128"/>
              </a:defRPr>
            </a:lvl9pPr>
          </a:lstStyle>
          <a:p>
            <a:pPr eaLnBrk="0" hangingPunct="0">
              <a:spcBef>
                <a:spcPct val="20000"/>
              </a:spcBef>
            </a:pPr>
            <a:endParaRPr lang="en-US" altLang="en-US" sz="1351" b="1">
              <a:solidFill>
                <a:srgbClr val="6BC72B"/>
              </a:solidFill>
            </a:endParaRPr>
          </a:p>
        </p:txBody>
      </p:sp>
    </p:spTree>
    <p:extLst>
      <p:ext uri="{BB962C8B-B14F-4D97-AF65-F5344CB8AC3E}">
        <p14:creationId xmlns:p14="http://schemas.microsoft.com/office/powerpoint/2010/main" val="11910042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Box 3"/>
          <p:cNvSpPr txBox="1">
            <a:spLocks noChangeArrowheads="1"/>
          </p:cNvSpPr>
          <p:nvPr/>
        </p:nvSpPr>
        <p:spPr bwMode="auto">
          <a:xfrm>
            <a:off x="439215" y="347985"/>
            <a:ext cx="2287806" cy="36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1802" b="1" dirty="0">
                <a:solidFill>
                  <a:schemeClr val="tx2"/>
                </a:solidFill>
                <a:latin typeface="Arial" charset="0"/>
                <a:ea typeface="Arial" charset="0"/>
                <a:cs typeface="Arial" charset="0"/>
              </a:rPr>
              <a:t>Unique capabilities</a:t>
            </a:r>
          </a:p>
        </p:txBody>
      </p:sp>
      <p:sp>
        <p:nvSpPr>
          <p:cNvPr id="7" name="Rectangle 19"/>
          <p:cNvSpPr>
            <a:spLocks noChangeArrowheads="1"/>
          </p:cNvSpPr>
          <p:nvPr/>
        </p:nvSpPr>
        <p:spPr bwMode="auto">
          <a:xfrm>
            <a:off x="1829259" y="2596667"/>
            <a:ext cx="1929781" cy="223239"/>
          </a:xfrm>
          <a:prstGeom prst="rect">
            <a:avLst/>
          </a:prstGeom>
          <a:noFill/>
          <a:ln>
            <a:noFill/>
          </a:ln>
          <a:effectLst>
            <a:prstShdw prst="shdw17" dist="17961" dir="2700000">
              <a:srgbClr val="006B91">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616" tIns="34308" rIns="68616" bIns="34308">
            <a:spAutoFit/>
          </a:bodyPr>
          <a:lstStyle>
            <a:lvl1pPr>
              <a:defRPr sz="4000">
                <a:solidFill>
                  <a:schemeClr val="tx1"/>
                </a:solidFill>
                <a:latin typeface="Arial" panose="020B0604020202020204" pitchFamily="34" charset="0"/>
                <a:ea typeface="ヒラギノ角ゴ Pro W3" pitchFamily="1" charset="-128"/>
              </a:defRPr>
            </a:lvl1pPr>
            <a:lvl2pPr marL="742950" indent="-285750">
              <a:defRPr sz="4000">
                <a:solidFill>
                  <a:schemeClr val="tx1"/>
                </a:solidFill>
                <a:latin typeface="Arial" panose="020B0604020202020204" pitchFamily="34" charset="0"/>
                <a:ea typeface="ヒラギノ角ゴ Pro W3" pitchFamily="1" charset="-128"/>
              </a:defRPr>
            </a:lvl2pPr>
            <a:lvl3pPr marL="1143000" indent="-228600">
              <a:defRPr sz="4000">
                <a:solidFill>
                  <a:schemeClr val="tx1"/>
                </a:solidFill>
                <a:latin typeface="Arial" panose="020B0604020202020204" pitchFamily="34" charset="0"/>
                <a:ea typeface="ヒラギノ角ゴ Pro W3" pitchFamily="1" charset="-128"/>
              </a:defRPr>
            </a:lvl3pPr>
            <a:lvl4pPr marL="1600200" indent="-228600">
              <a:defRPr sz="4000">
                <a:solidFill>
                  <a:schemeClr val="tx1"/>
                </a:solidFill>
                <a:latin typeface="Arial" panose="020B0604020202020204" pitchFamily="34" charset="0"/>
                <a:ea typeface="ヒラギノ角ゴ Pro W3" pitchFamily="1" charset="-128"/>
              </a:defRPr>
            </a:lvl4pPr>
            <a:lvl5pPr marL="2057400" indent="-228600">
              <a:defRPr sz="40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9pPr>
          </a:lstStyle>
          <a:p>
            <a:pPr algn="ctr">
              <a:defRPr/>
            </a:pPr>
            <a:r>
              <a:rPr lang="en-US" altLang="en-US" sz="1501" b="1" baseline="-25000" dirty="0">
                <a:solidFill>
                  <a:schemeClr val="tx2"/>
                </a:solidFill>
                <a:ea typeface="Calibri" charset="0"/>
                <a:cs typeface="Arial" pitchFamily="34" charset="0"/>
              </a:rPr>
              <a:t>Data prep made easy</a:t>
            </a:r>
          </a:p>
        </p:txBody>
      </p:sp>
      <p:sp>
        <p:nvSpPr>
          <p:cNvPr id="8" name="Rectangle 19"/>
          <p:cNvSpPr>
            <a:spLocks noChangeArrowheads="1"/>
          </p:cNvSpPr>
          <p:nvPr/>
        </p:nvSpPr>
        <p:spPr bwMode="auto">
          <a:xfrm>
            <a:off x="1856618" y="4348506"/>
            <a:ext cx="1923447" cy="223239"/>
          </a:xfrm>
          <a:prstGeom prst="rect">
            <a:avLst/>
          </a:prstGeom>
          <a:noFill/>
          <a:ln>
            <a:noFill/>
          </a:ln>
          <a:effectLst>
            <a:prstShdw prst="shdw17" dist="17961" dir="2700000">
              <a:srgbClr val="006B91">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616" tIns="34308" rIns="68616" bIns="34308">
            <a:spAutoFit/>
          </a:bodyPr>
          <a:lstStyle>
            <a:lvl1pPr>
              <a:defRPr sz="4000">
                <a:solidFill>
                  <a:schemeClr val="tx1"/>
                </a:solidFill>
                <a:latin typeface="Arial" panose="020B0604020202020204" pitchFamily="34" charset="0"/>
                <a:ea typeface="ヒラギノ角ゴ Pro W3" pitchFamily="1" charset="-128"/>
              </a:defRPr>
            </a:lvl1pPr>
            <a:lvl2pPr marL="742950" indent="-285750">
              <a:defRPr sz="4000">
                <a:solidFill>
                  <a:schemeClr val="tx1"/>
                </a:solidFill>
                <a:latin typeface="Arial" panose="020B0604020202020204" pitchFamily="34" charset="0"/>
                <a:ea typeface="ヒラギノ角ゴ Pro W3" pitchFamily="1" charset="-128"/>
              </a:defRPr>
            </a:lvl2pPr>
            <a:lvl3pPr marL="1143000" indent="-228600">
              <a:defRPr sz="4000">
                <a:solidFill>
                  <a:schemeClr val="tx1"/>
                </a:solidFill>
                <a:latin typeface="Arial" panose="020B0604020202020204" pitchFamily="34" charset="0"/>
                <a:ea typeface="ヒラギノ角ゴ Pro W3" pitchFamily="1" charset="-128"/>
              </a:defRPr>
            </a:lvl3pPr>
            <a:lvl4pPr marL="1600200" indent="-228600">
              <a:defRPr sz="4000">
                <a:solidFill>
                  <a:schemeClr val="tx1"/>
                </a:solidFill>
                <a:latin typeface="Arial" panose="020B0604020202020204" pitchFamily="34" charset="0"/>
                <a:ea typeface="ヒラギノ角ゴ Pro W3" pitchFamily="1" charset="-128"/>
              </a:defRPr>
            </a:lvl4pPr>
            <a:lvl5pPr marL="2057400" indent="-228600">
              <a:defRPr sz="40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9pPr>
          </a:lstStyle>
          <a:p>
            <a:pPr algn="ctr">
              <a:defRPr/>
            </a:pPr>
            <a:r>
              <a:rPr lang="en-US" altLang="en-US" sz="1501" b="1" baseline="-25000" dirty="0">
                <a:solidFill>
                  <a:schemeClr val="tx2"/>
                </a:solidFill>
                <a:ea typeface="Calibri" charset="0"/>
                <a:cs typeface="Arial" pitchFamily="34" charset="0"/>
              </a:rPr>
              <a:t>Guided exploration</a:t>
            </a:r>
          </a:p>
        </p:txBody>
      </p:sp>
      <p:sp>
        <p:nvSpPr>
          <p:cNvPr id="9" name="Rectangle 19"/>
          <p:cNvSpPr>
            <a:spLocks noChangeArrowheads="1"/>
          </p:cNvSpPr>
          <p:nvPr/>
        </p:nvSpPr>
        <p:spPr bwMode="auto">
          <a:xfrm>
            <a:off x="4971619" y="2596667"/>
            <a:ext cx="2061357" cy="223239"/>
          </a:xfrm>
          <a:prstGeom prst="rect">
            <a:avLst/>
          </a:prstGeom>
          <a:noFill/>
          <a:ln>
            <a:noFill/>
          </a:ln>
          <a:effectLst>
            <a:prstShdw prst="shdw17" dist="17961" dir="2700000">
              <a:srgbClr val="006B91">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616" tIns="34308" rIns="68616" bIns="34308">
            <a:spAutoFit/>
          </a:bodyPr>
          <a:lstStyle>
            <a:lvl1pPr>
              <a:defRPr sz="4000">
                <a:solidFill>
                  <a:schemeClr val="tx1"/>
                </a:solidFill>
                <a:latin typeface="Arial" panose="020B0604020202020204" pitchFamily="34" charset="0"/>
                <a:ea typeface="ヒラギノ角ゴ Pro W3" pitchFamily="1" charset="-128"/>
              </a:defRPr>
            </a:lvl1pPr>
            <a:lvl2pPr marL="742950" indent="-285750">
              <a:defRPr sz="4000">
                <a:solidFill>
                  <a:schemeClr val="tx1"/>
                </a:solidFill>
                <a:latin typeface="Arial" panose="020B0604020202020204" pitchFamily="34" charset="0"/>
                <a:ea typeface="ヒラギノ角ゴ Pro W3" pitchFamily="1" charset="-128"/>
              </a:defRPr>
            </a:lvl2pPr>
            <a:lvl3pPr marL="1143000" indent="-228600">
              <a:defRPr sz="4000">
                <a:solidFill>
                  <a:schemeClr val="tx1"/>
                </a:solidFill>
                <a:latin typeface="Arial" panose="020B0604020202020204" pitchFamily="34" charset="0"/>
                <a:ea typeface="ヒラギノ角ゴ Pro W3" pitchFamily="1" charset="-128"/>
              </a:defRPr>
            </a:lvl3pPr>
            <a:lvl4pPr marL="1600200" indent="-228600">
              <a:defRPr sz="4000">
                <a:solidFill>
                  <a:schemeClr val="tx1"/>
                </a:solidFill>
                <a:latin typeface="Arial" panose="020B0604020202020204" pitchFamily="34" charset="0"/>
                <a:ea typeface="ヒラギノ角ゴ Pro W3" pitchFamily="1" charset="-128"/>
              </a:defRPr>
            </a:lvl4pPr>
            <a:lvl5pPr marL="2057400" indent="-228600">
              <a:defRPr sz="40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9pPr>
          </a:lstStyle>
          <a:p>
            <a:pPr algn="ctr">
              <a:defRPr/>
            </a:pPr>
            <a:r>
              <a:rPr lang="en-US" altLang="en-US" sz="1501" b="1" baseline="-25000" dirty="0">
                <a:solidFill>
                  <a:schemeClr val="tx2"/>
                </a:solidFill>
                <a:ea typeface="Calibri" charset="0"/>
                <a:cs typeface="Arial" pitchFamily="34" charset="0"/>
              </a:rPr>
              <a:t>Understand outcomes</a:t>
            </a:r>
          </a:p>
        </p:txBody>
      </p:sp>
      <p:sp>
        <p:nvSpPr>
          <p:cNvPr id="10" name="Rectangle 19"/>
          <p:cNvSpPr>
            <a:spLocks noChangeArrowheads="1"/>
          </p:cNvSpPr>
          <p:nvPr/>
        </p:nvSpPr>
        <p:spPr bwMode="auto">
          <a:xfrm>
            <a:off x="5185987" y="4347421"/>
            <a:ext cx="1630283" cy="223239"/>
          </a:xfrm>
          <a:prstGeom prst="rect">
            <a:avLst/>
          </a:prstGeom>
          <a:noFill/>
          <a:ln>
            <a:noFill/>
          </a:ln>
          <a:effectLst>
            <a:prstShdw prst="shdw17" dist="17961" dir="2700000">
              <a:srgbClr val="006B91">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16" tIns="34308" rIns="68616" bIns="34308">
            <a:spAutoFit/>
          </a:bodyPr>
          <a:lstStyle>
            <a:lvl1pPr>
              <a:defRPr sz="4000">
                <a:solidFill>
                  <a:schemeClr val="tx1"/>
                </a:solidFill>
                <a:latin typeface="Arial" panose="020B0604020202020204" pitchFamily="34" charset="0"/>
                <a:ea typeface="ヒラギノ角ゴ Pro W3" pitchFamily="1" charset="-128"/>
              </a:defRPr>
            </a:lvl1pPr>
            <a:lvl2pPr marL="742950" indent="-285750">
              <a:defRPr sz="4000">
                <a:solidFill>
                  <a:schemeClr val="tx1"/>
                </a:solidFill>
                <a:latin typeface="Arial" panose="020B0604020202020204" pitchFamily="34" charset="0"/>
                <a:ea typeface="ヒラギノ角ゴ Pro W3" pitchFamily="1" charset="-128"/>
              </a:defRPr>
            </a:lvl2pPr>
            <a:lvl3pPr marL="1143000" indent="-228600">
              <a:defRPr sz="4000">
                <a:solidFill>
                  <a:schemeClr val="tx1"/>
                </a:solidFill>
                <a:latin typeface="Arial" panose="020B0604020202020204" pitchFamily="34" charset="0"/>
                <a:ea typeface="ヒラギノ角ゴ Pro W3" pitchFamily="1" charset="-128"/>
              </a:defRPr>
            </a:lvl3pPr>
            <a:lvl4pPr marL="1600200" indent="-228600">
              <a:defRPr sz="4000">
                <a:solidFill>
                  <a:schemeClr val="tx1"/>
                </a:solidFill>
                <a:latin typeface="Arial" panose="020B0604020202020204" pitchFamily="34" charset="0"/>
                <a:ea typeface="ヒラギノ角ゴ Pro W3" pitchFamily="1" charset="-128"/>
              </a:defRPr>
            </a:lvl4pPr>
            <a:lvl5pPr marL="2057400" indent="-228600">
              <a:defRPr sz="4000">
                <a:solidFill>
                  <a:schemeClr val="tx1"/>
                </a:solidFill>
                <a:latin typeface="Arial" panose="020B0604020202020204" pitchFamily="34" charset="0"/>
                <a:ea typeface="ヒラギノ角ゴ Pro W3" pitchFamily="1"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 charset="-128"/>
              </a:defRPr>
            </a:lvl9pPr>
          </a:lstStyle>
          <a:p>
            <a:pPr algn="ctr">
              <a:defRPr/>
            </a:pPr>
            <a:r>
              <a:rPr lang="en-US" altLang="en-US" sz="1501" b="1" baseline="-25000" dirty="0">
                <a:solidFill>
                  <a:schemeClr val="tx2"/>
                </a:solidFill>
                <a:ea typeface="Calibri" charset="0"/>
                <a:cs typeface="Arial" pitchFamily="34" charset="0"/>
              </a:rPr>
              <a:t>Share insights</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039" y="1298382"/>
            <a:ext cx="2268220" cy="1304227"/>
          </a:xfrm>
          <a:prstGeom prst="rect">
            <a:avLst/>
          </a:prstGeom>
          <a:ln>
            <a:noFill/>
          </a:ln>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037" y="2983273"/>
            <a:ext cx="2316609" cy="1304227"/>
          </a:xfrm>
          <a:prstGeom prst="rect">
            <a:avLst/>
          </a:prstGeom>
          <a:ln>
            <a:noFill/>
          </a:ln>
          <a:effec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2514" y="1298382"/>
            <a:ext cx="2319566" cy="1304227"/>
          </a:xfrm>
          <a:prstGeom prst="rect">
            <a:avLst/>
          </a:prstGeom>
          <a:ln>
            <a:noFill/>
          </a:ln>
          <a:effec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9456" y="2983273"/>
            <a:ext cx="2323344" cy="1304227"/>
          </a:xfrm>
          <a:prstGeom prst="rect">
            <a:avLst/>
          </a:prstGeom>
          <a:ln>
            <a:noFill/>
          </a:ln>
          <a:effectLst/>
        </p:spPr>
      </p:pic>
      <p:sp>
        <p:nvSpPr>
          <p:cNvPr id="15" name="Content Placeholder 8"/>
          <p:cNvSpPr txBox="1">
            <a:spLocks/>
          </p:cNvSpPr>
          <p:nvPr/>
        </p:nvSpPr>
        <p:spPr>
          <a:xfrm>
            <a:off x="381000" y="858044"/>
            <a:ext cx="6540581" cy="401038"/>
          </a:xfrm>
          <a:prstGeom prst="rect">
            <a:avLst/>
          </a:prstGeom>
        </p:spPr>
        <p:txBody>
          <a:bodyPr/>
          <a:lstStyle/>
          <a:p>
            <a:pPr algn="ctr" defTabSz="343220">
              <a:spcBef>
                <a:spcPct val="20000"/>
              </a:spcBef>
              <a:defRPr/>
            </a:pPr>
            <a:r>
              <a:rPr lang="en-US" sz="1652" dirty="0">
                <a:solidFill>
                  <a:schemeClr val="tx2"/>
                </a:solidFill>
                <a:ea typeface="Calibri" charset="0"/>
                <a:cs typeface="Arial" pitchFamily="34" charset="0"/>
              </a:rPr>
              <a:t>All the benefits of advanced analytics without the complexity</a:t>
            </a:r>
          </a:p>
        </p:txBody>
      </p:sp>
    </p:spTree>
    <p:extLst>
      <p:ext uri="{BB962C8B-B14F-4D97-AF65-F5344CB8AC3E}">
        <p14:creationId xmlns:p14="http://schemas.microsoft.com/office/powerpoint/2010/main" val="85901354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Watson Analytics Demo</a:t>
            </a:r>
            <a:endParaRPr lang="en-US" dirty="0"/>
          </a:p>
        </p:txBody>
      </p:sp>
    </p:spTree>
    <p:extLst>
      <p:ext uri="{BB962C8B-B14F-4D97-AF65-F5344CB8AC3E}">
        <p14:creationId xmlns:p14="http://schemas.microsoft.com/office/powerpoint/2010/main" val="12813493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2"/>
          </p:nvPr>
        </p:nvPicPr>
        <p:blipFill>
          <a:blip r:embed="rId2"/>
          <a:stretch>
            <a:fillRect/>
          </a:stretch>
        </p:blipFill>
        <p:spPr>
          <a:xfrm>
            <a:off x="533400" y="516730"/>
            <a:ext cx="8305800" cy="4048149"/>
          </a:xfrm>
          <a:prstGeom prst="rect">
            <a:avLst/>
          </a:prstGeom>
        </p:spPr>
      </p:pic>
    </p:spTree>
    <p:extLst>
      <p:ext uri="{BB962C8B-B14F-4D97-AF65-F5344CB8AC3E}">
        <p14:creationId xmlns:p14="http://schemas.microsoft.com/office/powerpoint/2010/main" val="338431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2"/>
          </p:nvPr>
        </p:nvPicPr>
        <p:blipFill>
          <a:blip r:embed="rId2"/>
          <a:stretch>
            <a:fillRect/>
          </a:stretch>
        </p:blipFill>
        <p:spPr>
          <a:xfrm>
            <a:off x="457199" y="440531"/>
            <a:ext cx="8403237" cy="4191000"/>
          </a:xfrm>
          <a:prstGeom prst="rect">
            <a:avLst/>
          </a:prstGeom>
        </p:spPr>
      </p:pic>
    </p:spTree>
    <p:extLst>
      <p:ext uri="{BB962C8B-B14F-4D97-AF65-F5344CB8AC3E}">
        <p14:creationId xmlns:p14="http://schemas.microsoft.com/office/powerpoint/2010/main" val="1722282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2"/>
          </p:nvPr>
        </p:nvPicPr>
        <p:blipFill>
          <a:blip r:embed="rId2"/>
          <a:stretch>
            <a:fillRect/>
          </a:stretch>
        </p:blipFill>
        <p:spPr>
          <a:xfrm>
            <a:off x="457200" y="440531"/>
            <a:ext cx="8236573" cy="4114800"/>
          </a:xfrm>
          <a:prstGeom prst="rect">
            <a:avLst/>
          </a:prstGeom>
        </p:spPr>
      </p:pic>
    </p:spTree>
    <p:extLst>
      <p:ext uri="{BB962C8B-B14F-4D97-AF65-F5344CB8AC3E}">
        <p14:creationId xmlns:p14="http://schemas.microsoft.com/office/powerpoint/2010/main" val="1556641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extBox 3"/>
          <p:cNvSpPr txBox="1">
            <a:spLocks noChangeArrowheads="1"/>
          </p:cNvSpPr>
          <p:nvPr/>
        </p:nvSpPr>
        <p:spPr bwMode="auto">
          <a:xfrm>
            <a:off x="457200" y="361713"/>
            <a:ext cx="4001993" cy="64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1802" b="1" dirty="0">
                <a:solidFill>
                  <a:schemeClr val="tx2"/>
                </a:solidFill>
                <a:latin typeface="Arial" charset="0"/>
                <a:ea typeface="Arial" charset="0"/>
                <a:cs typeface="Arial" charset="0"/>
              </a:rPr>
              <a:t>Watson Analytics for Social Media:</a:t>
            </a:r>
          </a:p>
          <a:p>
            <a:pPr eaLnBrk="1" hangingPunct="1"/>
            <a:endParaRPr lang="en-US" altLang="en-US" sz="1802" b="1" dirty="0">
              <a:solidFill>
                <a:schemeClr val="tx2"/>
              </a:solidFill>
              <a:latin typeface="Arial" charset="0"/>
              <a:ea typeface="Arial" charset="0"/>
              <a:cs typeface="Arial" charset="0"/>
            </a:endParaRPr>
          </a:p>
        </p:txBody>
      </p:sp>
      <p:sp>
        <p:nvSpPr>
          <p:cNvPr id="41987" name="TextBox 5"/>
          <p:cNvSpPr txBox="1">
            <a:spLocks noChangeArrowheads="1"/>
          </p:cNvSpPr>
          <p:nvPr/>
        </p:nvSpPr>
        <p:spPr bwMode="auto">
          <a:xfrm>
            <a:off x="533401" y="897731"/>
            <a:ext cx="3657599" cy="34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lnSpc>
                <a:spcPct val="150000"/>
              </a:lnSpc>
              <a:buFont typeface="Arial" charset="0"/>
              <a:buChar char="•"/>
            </a:pPr>
            <a:r>
              <a:rPr lang="en-US" altLang="en-US" sz="1400" dirty="0">
                <a:solidFill>
                  <a:schemeClr val="tx2"/>
                </a:solidFill>
                <a:latin typeface="Arial" charset="0"/>
                <a:ea typeface="Arial" charset="0"/>
                <a:cs typeface="Arial" charset="0"/>
              </a:rPr>
              <a:t>Watson Analytics for Social Media extends the cognitive platform of Watson Analytics to the social web</a:t>
            </a:r>
          </a:p>
          <a:p>
            <a:pPr eaLnBrk="1" hangingPunct="1">
              <a:lnSpc>
                <a:spcPct val="150000"/>
              </a:lnSpc>
              <a:buFont typeface="Arial" charset="0"/>
              <a:buChar char="•"/>
            </a:pPr>
            <a:endParaRPr lang="en-US" altLang="en-US" sz="1400" dirty="0">
              <a:solidFill>
                <a:schemeClr val="tx2"/>
              </a:solidFill>
              <a:latin typeface="Arial" charset="0"/>
              <a:ea typeface="Arial" charset="0"/>
              <a:cs typeface="Arial" charset="0"/>
            </a:endParaRPr>
          </a:p>
          <a:p>
            <a:pPr eaLnBrk="1" hangingPunct="1">
              <a:lnSpc>
                <a:spcPct val="150000"/>
              </a:lnSpc>
              <a:buFont typeface="Arial" charset="0"/>
              <a:buChar char="•"/>
            </a:pPr>
            <a:r>
              <a:rPr lang="en-US" altLang="en-US" sz="1400" dirty="0">
                <a:solidFill>
                  <a:schemeClr val="tx2"/>
                </a:solidFill>
                <a:latin typeface="Arial" charset="0"/>
                <a:ea typeface="Arial" charset="0"/>
                <a:cs typeface="Arial" charset="0"/>
              </a:rPr>
              <a:t>Access, understand, reason and learn from the highly valuable, unstructured information streaming across social channels.</a:t>
            </a:r>
          </a:p>
          <a:p>
            <a:pPr eaLnBrk="1" hangingPunct="1">
              <a:lnSpc>
                <a:spcPct val="150000"/>
              </a:lnSpc>
              <a:buFont typeface="Arial" charset="0"/>
              <a:buChar char="•"/>
            </a:pPr>
            <a:endParaRPr lang="en-US" altLang="en-US" sz="1400" dirty="0">
              <a:solidFill>
                <a:schemeClr val="tx2"/>
              </a:solidFill>
            </a:endParaRPr>
          </a:p>
          <a:p>
            <a:pPr eaLnBrk="1" hangingPunct="1">
              <a:lnSpc>
                <a:spcPct val="200000"/>
              </a:lnSpc>
              <a:buFont typeface="Arial" charset="0"/>
              <a:buChar char="•"/>
            </a:pPr>
            <a:endParaRPr lang="en-US" altLang="en-US" sz="1400" dirty="0">
              <a:solidFill>
                <a:schemeClr val="tx2"/>
              </a:solidFill>
            </a:endParaRPr>
          </a:p>
        </p:txBody>
      </p:sp>
      <p:pic>
        <p:nvPicPr>
          <p:cNvPr id="41988" name="Picture 4" descr="restge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278731"/>
            <a:ext cx="4381500" cy="246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7879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extBox 3"/>
          <p:cNvSpPr txBox="1">
            <a:spLocks noChangeArrowheads="1"/>
          </p:cNvSpPr>
          <p:nvPr/>
        </p:nvSpPr>
        <p:spPr bwMode="auto">
          <a:xfrm>
            <a:off x="457200" y="347984"/>
            <a:ext cx="4070345" cy="64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r>
              <a:rPr lang="en-US" altLang="en-US" sz="1802" b="1">
                <a:solidFill>
                  <a:schemeClr val="tx2"/>
                </a:solidFill>
                <a:latin typeface="Arial" charset="0"/>
                <a:ea typeface="Arial" charset="0"/>
                <a:cs typeface="Arial" charset="0"/>
              </a:rPr>
              <a:t>Identify the pulse of your audience:</a:t>
            </a:r>
            <a:endParaRPr lang="en-US" altLang="en-US" sz="1802">
              <a:solidFill>
                <a:schemeClr val="tx2"/>
              </a:solidFill>
              <a:latin typeface="Arial" charset="0"/>
              <a:ea typeface="Arial" charset="0"/>
              <a:cs typeface="Arial" charset="0"/>
            </a:endParaRPr>
          </a:p>
          <a:p>
            <a:pPr eaLnBrk="1" hangingPunct="1"/>
            <a:endParaRPr lang="en-US" altLang="en-US" sz="1802" b="1">
              <a:solidFill>
                <a:schemeClr val="tx2"/>
              </a:solidFill>
              <a:latin typeface="Arial" charset="0"/>
              <a:ea typeface="Arial" charset="0"/>
              <a:cs typeface="Arial" charset="0"/>
            </a:endParaRPr>
          </a:p>
        </p:txBody>
      </p:sp>
      <p:sp>
        <p:nvSpPr>
          <p:cNvPr id="43011" name="TextBox 5"/>
          <p:cNvSpPr txBox="1">
            <a:spLocks noChangeArrowheads="1"/>
          </p:cNvSpPr>
          <p:nvPr/>
        </p:nvSpPr>
        <p:spPr bwMode="auto">
          <a:xfrm>
            <a:off x="537044" y="671470"/>
            <a:ext cx="4187356"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eaLnBrk="1" hangingPunct="1">
              <a:lnSpc>
                <a:spcPct val="150000"/>
              </a:lnSpc>
              <a:buFont typeface="Arial" charset="0"/>
              <a:buChar char="•"/>
            </a:pPr>
            <a:r>
              <a:rPr lang="en-US" altLang="en-US" sz="1400" dirty="0">
                <a:solidFill>
                  <a:schemeClr val="tx2"/>
                </a:solidFill>
                <a:latin typeface="Arial" charset="0"/>
                <a:ea typeface="Arial" charset="0"/>
                <a:cs typeface="Arial" charset="0"/>
              </a:rPr>
              <a:t>Reveal insights in conversations across all social channels</a:t>
            </a:r>
          </a:p>
          <a:p>
            <a:pPr eaLnBrk="1" hangingPunct="1">
              <a:lnSpc>
                <a:spcPct val="150000"/>
              </a:lnSpc>
              <a:buFont typeface="Arial" charset="0"/>
              <a:buChar char="•"/>
            </a:pPr>
            <a:endParaRPr lang="en-US" altLang="en-US" sz="1400" dirty="0">
              <a:solidFill>
                <a:schemeClr val="tx2"/>
              </a:solidFill>
              <a:latin typeface="Arial" charset="0"/>
              <a:ea typeface="Arial" charset="0"/>
              <a:cs typeface="Arial" charset="0"/>
            </a:endParaRPr>
          </a:p>
          <a:p>
            <a:pPr eaLnBrk="1" hangingPunct="1">
              <a:lnSpc>
                <a:spcPct val="150000"/>
              </a:lnSpc>
              <a:buFont typeface="Arial" charset="0"/>
              <a:buChar char="•"/>
            </a:pPr>
            <a:r>
              <a:rPr lang="en-US" altLang="en-US" sz="1400" dirty="0">
                <a:solidFill>
                  <a:schemeClr val="tx2"/>
                </a:solidFill>
                <a:latin typeface="Arial" charset="0"/>
                <a:ea typeface="Arial" charset="0"/>
                <a:cs typeface="Arial" charset="0"/>
              </a:rPr>
              <a:t>Providing pre-built visualizations to highlight the most </a:t>
            </a:r>
            <a:br>
              <a:rPr lang="en-US" altLang="en-US" sz="1400" dirty="0">
                <a:solidFill>
                  <a:schemeClr val="tx2"/>
                </a:solidFill>
                <a:latin typeface="Arial" charset="0"/>
                <a:ea typeface="Arial" charset="0"/>
                <a:cs typeface="Arial" charset="0"/>
              </a:rPr>
            </a:br>
            <a:r>
              <a:rPr lang="en-US" altLang="en-US" sz="1400" dirty="0">
                <a:solidFill>
                  <a:schemeClr val="tx2"/>
                </a:solidFill>
                <a:latin typeface="Arial" charset="0"/>
                <a:ea typeface="Arial" charset="0"/>
                <a:cs typeface="Arial" charset="0"/>
              </a:rPr>
              <a:t>important insights</a:t>
            </a:r>
            <a:endParaRPr lang="en-US" altLang="en-US" sz="1400" dirty="0">
              <a:solidFill>
                <a:schemeClr val="tx2"/>
              </a:solidFill>
            </a:endParaRPr>
          </a:p>
          <a:p>
            <a:pPr eaLnBrk="1" hangingPunct="1">
              <a:lnSpc>
                <a:spcPct val="150000"/>
              </a:lnSpc>
              <a:buFont typeface="Arial" charset="0"/>
              <a:buChar char="•"/>
            </a:pPr>
            <a:endParaRPr lang="en-US" altLang="en-US" sz="1400" dirty="0">
              <a:solidFill>
                <a:schemeClr val="tx2"/>
              </a:solidFill>
            </a:endParaRPr>
          </a:p>
        </p:txBody>
      </p:sp>
      <p:pic>
        <p:nvPicPr>
          <p:cNvPr id="43012" name="Picture 1" descr="restsit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799" y="2378547"/>
            <a:ext cx="4004911" cy="225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2" descr="restthe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2867" y="897731"/>
            <a:ext cx="4072698" cy="229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5271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187803" y="1938941"/>
            <a:ext cx="800841" cy="10368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6" dirty="0">
                <a:solidFill>
                  <a:schemeClr val="bg1"/>
                </a:solidFill>
                <a:latin typeface="Calibri" charset="0"/>
                <a:ea typeface="Calibri" charset="0"/>
                <a:cs typeface="Calibri" charset="0"/>
              </a:rPr>
              <a:t>Interactive Data Visualization</a:t>
            </a:r>
          </a:p>
        </p:txBody>
      </p:sp>
      <p:sp>
        <p:nvSpPr>
          <p:cNvPr id="24" name="Rectangle 23"/>
          <p:cNvSpPr/>
          <p:nvPr/>
        </p:nvSpPr>
        <p:spPr>
          <a:xfrm>
            <a:off x="1187803" y="3031754"/>
            <a:ext cx="800841" cy="858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6" dirty="0">
                <a:solidFill>
                  <a:schemeClr val="bg1"/>
                </a:solidFill>
                <a:latin typeface="Calibri" charset="0"/>
                <a:ea typeface="Calibri" charset="0"/>
                <a:cs typeface="Calibri" charset="0"/>
              </a:rPr>
              <a:t>Automatically Find Drivers of Behavior</a:t>
            </a:r>
          </a:p>
        </p:txBody>
      </p:sp>
      <p:sp>
        <p:nvSpPr>
          <p:cNvPr id="27" name="Rectangle 26"/>
          <p:cNvSpPr/>
          <p:nvPr/>
        </p:nvSpPr>
        <p:spPr>
          <a:xfrm>
            <a:off x="7252505" y="1315667"/>
            <a:ext cx="686435" cy="572029"/>
          </a:xfrm>
          <a:prstGeom prst="rect">
            <a:avLst/>
          </a:prstGeom>
          <a:solidFill>
            <a:srgbClr val="54BAF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751" dirty="0">
                <a:solidFill>
                  <a:schemeClr val="bg1"/>
                </a:solidFill>
                <a:latin typeface="Calibri" charset="0"/>
                <a:ea typeface="Calibri" charset="0"/>
                <a:cs typeface="Calibri" charset="0"/>
              </a:rPr>
              <a:t>IT</a:t>
            </a:r>
          </a:p>
        </p:txBody>
      </p:sp>
      <p:sp>
        <p:nvSpPr>
          <p:cNvPr id="28" name="Rectangle 27"/>
          <p:cNvSpPr/>
          <p:nvPr/>
        </p:nvSpPr>
        <p:spPr>
          <a:xfrm>
            <a:off x="5020399" y="1315667"/>
            <a:ext cx="686435" cy="572029"/>
          </a:xfrm>
          <a:prstGeom prst="rect">
            <a:avLst/>
          </a:prstGeom>
          <a:solidFill>
            <a:srgbClr val="60B4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751" dirty="0">
                <a:solidFill>
                  <a:schemeClr val="bg1"/>
                </a:solidFill>
                <a:latin typeface="Calibri" charset="0"/>
                <a:ea typeface="Calibri" charset="0"/>
                <a:cs typeface="Calibri" charset="0"/>
              </a:rPr>
              <a:t>Finance</a:t>
            </a:r>
          </a:p>
        </p:txBody>
      </p:sp>
      <p:sp>
        <p:nvSpPr>
          <p:cNvPr id="29" name="Rectangle 28"/>
          <p:cNvSpPr/>
          <p:nvPr/>
        </p:nvSpPr>
        <p:spPr>
          <a:xfrm>
            <a:off x="3529548" y="1315667"/>
            <a:ext cx="686435" cy="5720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751" dirty="0">
                <a:solidFill>
                  <a:schemeClr val="bg1"/>
                </a:solidFill>
                <a:latin typeface="Calibri" charset="0"/>
                <a:ea typeface="Calibri" charset="0"/>
                <a:cs typeface="Calibri" charset="0"/>
              </a:rPr>
              <a:t>Marketing</a:t>
            </a:r>
          </a:p>
        </p:txBody>
      </p:sp>
      <p:sp>
        <p:nvSpPr>
          <p:cNvPr id="30" name="Rectangle 29"/>
          <p:cNvSpPr/>
          <p:nvPr/>
        </p:nvSpPr>
        <p:spPr>
          <a:xfrm>
            <a:off x="2789485" y="1315667"/>
            <a:ext cx="686435" cy="5720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751" dirty="0">
                <a:solidFill>
                  <a:schemeClr val="bg1"/>
                </a:solidFill>
                <a:latin typeface="Calibri" charset="0"/>
                <a:ea typeface="Calibri" charset="0"/>
                <a:cs typeface="Calibri" charset="0"/>
              </a:rPr>
              <a:t>Sales</a:t>
            </a:r>
          </a:p>
        </p:txBody>
      </p:sp>
      <p:sp>
        <p:nvSpPr>
          <p:cNvPr id="31" name="Rectangle 30"/>
          <p:cNvSpPr/>
          <p:nvPr/>
        </p:nvSpPr>
        <p:spPr>
          <a:xfrm>
            <a:off x="4276761" y="1315667"/>
            <a:ext cx="686435" cy="572029"/>
          </a:xfrm>
          <a:prstGeom prst="rect">
            <a:avLst/>
          </a:prstGeom>
          <a:solidFill>
            <a:srgbClr val="0071C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676" dirty="0">
                <a:solidFill>
                  <a:schemeClr val="bg1"/>
                </a:solidFill>
                <a:latin typeface="Calibri" charset="0"/>
                <a:ea typeface="Calibri" charset="0"/>
                <a:cs typeface="Calibri" charset="0"/>
              </a:rPr>
              <a:t>Operations</a:t>
            </a:r>
          </a:p>
        </p:txBody>
      </p:sp>
      <p:sp>
        <p:nvSpPr>
          <p:cNvPr id="32" name="Rectangle 31"/>
          <p:cNvSpPr/>
          <p:nvPr/>
        </p:nvSpPr>
        <p:spPr>
          <a:xfrm>
            <a:off x="5764037" y="1315667"/>
            <a:ext cx="686435" cy="572029"/>
          </a:xfrm>
          <a:prstGeom prst="rect">
            <a:avLst/>
          </a:prstGeom>
          <a:solidFill>
            <a:srgbClr val="9D24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676" dirty="0">
                <a:solidFill>
                  <a:schemeClr val="bg1"/>
                </a:solidFill>
                <a:latin typeface="Calibri" charset="0"/>
                <a:ea typeface="Calibri" charset="0"/>
                <a:cs typeface="Calibri" charset="0"/>
              </a:rPr>
              <a:t>Customer Support</a:t>
            </a:r>
          </a:p>
        </p:txBody>
      </p:sp>
      <p:sp>
        <p:nvSpPr>
          <p:cNvPr id="46" name="Rectangle 45"/>
          <p:cNvSpPr/>
          <p:nvPr/>
        </p:nvSpPr>
        <p:spPr>
          <a:xfrm>
            <a:off x="7252505"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System Health</a:t>
            </a:r>
          </a:p>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Ticket Analysis</a:t>
            </a:r>
          </a:p>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SLA Analysis &amp; Compliance</a:t>
            </a:r>
          </a:p>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Defeat Cyber Attacks</a:t>
            </a:r>
          </a:p>
        </p:txBody>
      </p:sp>
      <p:sp>
        <p:nvSpPr>
          <p:cNvPr id="47" name="Rectangle 46"/>
          <p:cNvSpPr/>
          <p:nvPr/>
        </p:nvSpPr>
        <p:spPr>
          <a:xfrm>
            <a:off x="5020399"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ROI Analysis</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Risk</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Program Analysis</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Pricing Strategy</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Plan : Actual Analysis</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Profitability Analysis</a:t>
            </a: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p:txBody>
      </p:sp>
      <p:sp>
        <p:nvSpPr>
          <p:cNvPr id="48" name="Rectangle 47"/>
          <p:cNvSpPr/>
          <p:nvPr/>
        </p:nvSpPr>
        <p:spPr>
          <a:xfrm>
            <a:off x="3529548"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Campaign ROI </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Customer Trends</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Customer Profitability</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Acquisition Cost</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Customer Lifetime Value (CLTV)</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Loyalty Program Management</a:t>
            </a:r>
          </a:p>
        </p:txBody>
      </p:sp>
      <p:sp>
        <p:nvSpPr>
          <p:cNvPr id="49" name="Rectangle 48"/>
          <p:cNvSpPr/>
          <p:nvPr/>
        </p:nvSpPr>
        <p:spPr>
          <a:xfrm>
            <a:off x="2789485"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Pipeline Quality</a:t>
            </a:r>
          </a:p>
          <a:p>
            <a:pPr marL="27025" indent="-27025">
              <a:spcAft>
                <a:spcPts val="225"/>
              </a:spcAft>
              <a:buClr>
                <a:srgbClr val="FF0000"/>
              </a:buClr>
              <a:buFont typeface="Arial"/>
              <a:buChar char="•"/>
              <a:defRPr/>
            </a:pPr>
            <a:r>
              <a:rPr lang="en-US" sz="488" dirty="0">
                <a:solidFill>
                  <a:srgbClr val="000000"/>
                </a:solidFill>
                <a:latin typeface="Calibri" charset="0"/>
                <a:ea typeface="Calibri" charset="0"/>
                <a:cs typeface="Calibri" charset="0"/>
              </a:rPr>
              <a:t>Rep Compensation</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Rep : Territory Fit</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Sales Strategy</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Sales Profitability</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Sales Effectiveness</a:t>
            </a: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p:txBody>
      </p:sp>
      <p:sp>
        <p:nvSpPr>
          <p:cNvPr id="50" name="Rectangle 49"/>
          <p:cNvSpPr/>
          <p:nvPr/>
        </p:nvSpPr>
        <p:spPr>
          <a:xfrm>
            <a:off x="4276761"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Supply Chain Analysis</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Asset Allocation</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Utilization</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Material Sourcing</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Compliance</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Injury Reports</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Competitive Benchmarking</a:t>
            </a:r>
          </a:p>
        </p:txBody>
      </p:sp>
      <p:sp>
        <p:nvSpPr>
          <p:cNvPr id="51" name="Rectangle 50"/>
          <p:cNvSpPr/>
          <p:nvPr/>
        </p:nvSpPr>
        <p:spPr>
          <a:xfrm>
            <a:off x="5764037"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Agent Performance</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Case Complexity</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Case Escalation </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Repeat Calls</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Customer Satisfaction</a:t>
            </a:r>
          </a:p>
          <a:p>
            <a:pPr marL="27025" indent="-27025">
              <a:spcAft>
                <a:spcPts val="225"/>
              </a:spcAft>
              <a:buClr>
                <a:srgbClr val="9D24FF"/>
              </a:buClr>
              <a:buFont typeface="Arial"/>
              <a:buChar char="•"/>
              <a:defRPr/>
            </a:pPr>
            <a:endParaRPr lang="en-US" sz="525" dirty="0">
              <a:solidFill>
                <a:srgbClr val="000000"/>
              </a:solidFill>
              <a:latin typeface="Calibri" charset="0"/>
              <a:ea typeface="Calibri" charset="0"/>
              <a:cs typeface="Calibri" charset="0"/>
            </a:endParaRPr>
          </a:p>
        </p:txBody>
      </p:sp>
      <p:sp>
        <p:nvSpPr>
          <p:cNvPr id="55" name="Rectangle 54"/>
          <p:cNvSpPr/>
          <p:nvPr/>
        </p:nvSpPr>
        <p:spPr>
          <a:xfrm>
            <a:off x="7252505"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Outage Prediction</a:t>
            </a:r>
          </a:p>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Capacity Planning</a:t>
            </a:r>
          </a:p>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Demand Forecasting</a:t>
            </a:r>
          </a:p>
        </p:txBody>
      </p:sp>
      <p:sp>
        <p:nvSpPr>
          <p:cNvPr id="56" name="Rectangle 55"/>
          <p:cNvSpPr/>
          <p:nvPr/>
        </p:nvSpPr>
        <p:spPr>
          <a:xfrm>
            <a:off x="5020399"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Collections</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Missing Revenue</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Fraud</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Revenue Forecasting</a:t>
            </a:r>
          </a:p>
        </p:txBody>
      </p:sp>
      <p:sp>
        <p:nvSpPr>
          <p:cNvPr id="57" name="Rectangle 56"/>
          <p:cNvSpPr/>
          <p:nvPr/>
        </p:nvSpPr>
        <p:spPr>
          <a:xfrm>
            <a:off x="3529548"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Cross-sell/Up-sell</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Improve Response Rates</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Customer Churn</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Web Traffic Optimization</a:t>
            </a:r>
          </a:p>
        </p:txBody>
      </p:sp>
      <p:sp>
        <p:nvSpPr>
          <p:cNvPr id="58" name="Rectangle 57"/>
          <p:cNvSpPr/>
          <p:nvPr/>
        </p:nvSpPr>
        <p:spPr>
          <a:xfrm>
            <a:off x="2789485"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Rep Retention</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Opportunity Ranking</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Deal Win/Loss Drivers</a:t>
            </a:r>
          </a:p>
        </p:txBody>
      </p:sp>
      <p:sp>
        <p:nvSpPr>
          <p:cNvPr id="59" name="Rectangle 58"/>
          <p:cNvSpPr/>
          <p:nvPr/>
        </p:nvSpPr>
        <p:spPr>
          <a:xfrm>
            <a:off x="4276761"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Inventory &amp; Assortment Planning</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Production Optimization</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Distribution Route Prioritization</a:t>
            </a:r>
          </a:p>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Outage Prediction</a:t>
            </a: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p:txBody>
      </p:sp>
      <p:sp>
        <p:nvSpPr>
          <p:cNvPr id="60" name="Rectangle 59"/>
          <p:cNvSpPr/>
          <p:nvPr/>
        </p:nvSpPr>
        <p:spPr>
          <a:xfrm>
            <a:off x="5764037"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Successful Resolution</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Call Duration</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Customer Churn</a:t>
            </a:r>
          </a:p>
        </p:txBody>
      </p:sp>
      <p:sp>
        <p:nvSpPr>
          <p:cNvPr id="87" name="Rectangle 86"/>
          <p:cNvSpPr/>
          <p:nvPr/>
        </p:nvSpPr>
        <p:spPr>
          <a:xfrm>
            <a:off x="2045847" y="1315667"/>
            <a:ext cx="686435" cy="57202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6" dirty="0">
                <a:solidFill>
                  <a:schemeClr val="bg1"/>
                </a:solidFill>
                <a:latin typeface="Calibri" charset="0"/>
                <a:ea typeface="Calibri" charset="0"/>
                <a:cs typeface="Calibri" charset="0"/>
              </a:rPr>
              <a:t>Description</a:t>
            </a:r>
          </a:p>
        </p:txBody>
      </p:sp>
      <p:sp>
        <p:nvSpPr>
          <p:cNvPr id="89" name="Rectangle 88"/>
          <p:cNvSpPr/>
          <p:nvPr/>
        </p:nvSpPr>
        <p:spPr>
          <a:xfrm>
            <a:off x="2045847" y="1938941"/>
            <a:ext cx="686435" cy="10368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Aft>
                <a:spcPts val="225"/>
              </a:spcAft>
              <a:defRPr/>
            </a:pPr>
            <a:r>
              <a:rPr lang="en-US" sz="525" dirty="0">
                <a:solidFill>
                  <a:srgbClr val="000000"/>
                </a:solidFill>
                <a:latin typeface="Calibri" charset="0"/>
                <a:ea typeface="Calibri" charset="0"/>
                <a:cs typeface="Calibri" charset="0"/>
              </a:rPr>
              <a:t>Quickly find new insights in data with interactive visualizations, natural language, smart starting points and templates.</a:t>
            </a:r>
          </a:p>
          <a:p>
            <a:pPr>
              <a:spcAft>
                <a:spcPts val="225"/>
              </a:spcAft>
              <a:defRPr/>
            </a:pPr>
            <a:endParaRPr lang="en-US" sz="525" dirty="0">
              <a:solidFill>
                <a:srgbClr val="000000"/>
              </a:solidFill>
              <a:latin typeface="Calibri" charset="0"/>
              <a:ea typeface="Calibri" charset="0"/>
              <a:cs typeface="Calibri" charset="0"/>
            </a:endParaRPr>
          </a:p>
          <a:p>
            <a:pPr>
              <a:spcAft>
                <a:spcPts val="225"/>
              </a:spcAft>
              <a:defRPr/>
            </a:pPr>
            <a:endParaRPr lang="en-US" sz="525" dirty="0">
              <a:solidFill>
                <a:srgbClr val="000000"/>
              </a:solidFill>
              <a:latin typeface="Calibri" charset="0"/>
              <a:ea typeface="Calibri" charset="0"/>
              <a:cs typeface="Calibri" charset="0"/>
            </a:endParaRPr>
          </a:p>
        </p:txBody>
      </p:sp>
      <p:sp>
        <p:nvSpPr>
          <p:cNvPr id="90" name="Rectangle 89"/>
          <p:cNvSpPr/>
          <p:nvPr/>
        </p:nvSpPr>
        <p:spPr>
          <a:xfrm>
            <a:off x="2045847" y="3031754"/>
            <a:ext cx="686435" cy="8580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Aft>
                <a:spcPts val="225"/>
              </a:spcAft>
              <a:defRPr/>
            </a:pPr>
            <a:r>
              <a:rPr lang="en-US" sz="525" dirty="0">
                <a:solidFill>
                  <a:srgbClr val="000000"/>
                </a:solidFill>
                <a:latin typeface="Calibri" charset="0"/>
                <a:ea typeface="Calibri" charset="0"/>
                <a:cs typeface="Calibri" charset="0"/>
              </a:rPr>
              <a:t>Automatically build statistical models of your data. Confidently act on the findings thanks to visualizations and descriptive text which make results easy to understand.</a:t>
            </a:r>
          </a:p>
        </p:txBody>
      </p:sp>
      <p:pic>
        <p:nvPicPr>
          <p:cNvPr id="95266" name="Picture 2" descr="https://cdn0.iconfinder.com/data/icons/business-106/512/aim-512.png"/>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761936" y="1574272"/>
            <a:ext cx="256222" cy="256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7" name="Picture 8" descr="https://upload.wikimedia.org/wikipedia/commons/thumb/1/18/Double-barred_dollar_sign.svg/1024px-Double-barred_dollar_sig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211" y="1574271"/>
            <a:ext cx="253838" cy="25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8" name="Picture 10" descr="http://www.obm.org/sites/default/files/media/images/Chart-Area-U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87" y="1595722"/>
            <a:ext cx="286015" cy="2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69" name="Picture 12" descr="http://simpleicon.com/wp-content/uploads/netwo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1317" y="1574271"/>
            <a:ext cx="253838" cy="25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70" name="Picture 14" descr="http://www.icone-png.com/png/5/548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9534" y="1614790"/>
            <a:ext cx="212127" cy="21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71" name="Picture 22" descr="http://cdn.mysitemyway.com/icons-watermarks/simple-black/bfa/bfa_gears/bfa_gears_simple-black_512x5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5573" y="1574271"/>
            <a:ext cx="253838" cy="25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Rectangle 99"/>
          <p:cNvSpPr/>
          <p:nvPr/>
        </p:nvSpPr>
        <p:spPr>
          <a:xfrm>
            <a:off x="6507675" y="1315667"/>
            <a:ext cx="686435" cy="572029"/>
          </a:xfrm>
          <a:prstGeom prst="rect">
            <a:avLst/>
          </a:prstGeom>
          <a:solidFill>
            <a:srgbClr val="FC55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676" dirty="0">
                <a:solidFill>
                  <a:schemeClr val="bg1"/>
                </a:solidFill>
                <a:latin typeface="Calibri" charset="0"/>
                <a:ea typeface="Calibri" charset="0"/>
                <a:cs typeface="Calibri" charset="0"/>
              </a:rPr>
              <a:t>Human Resources</a:t>
            </a:r>
          </a:p>
        </p:txBody>
      </p:sp>
      <p:sp>
        <p:nvSpPr>
          <p:cNvPr id="102" name="Rectangle 101"/>
          <p:cNvSpPr/>
          <p:nvPr/>
        </p:nvSpPr>
        <p:spPr>
          <a:xfrm>
            <a:off x="6507675" y="1938941"/>
            <a:ext cx="686435" cy="1036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Salary Planning</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Incentive Plan Effectiveness</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Training Effectiveness</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Employee Benefit Analysis</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Labor Management Effectiveness</a:t>
            </a: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p:txBody>
      </p:sp>
      <p:sp>
        <p:nvSpPr>
          <p:cNvPr id="103" name="Rectangle 102"/>
          <p:cNvSpPr/>
          <p:nvPr/>
        </p:nvSpPr>
        <p:spPr>
          <a:xfrm>
            <a:off x="6507675" y="3031754"/>
            <a:ext cx="686435" cy="8580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Recruitment</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Attrition</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Drivers of Successful Employees</a:t>
            </a:r>
          </a:p>
        </p:txBody>
      </p:sp>
      <p:grpSp>
        <p:nvGrpSpPr>
          <p:cNvPr id="3" name="Group 2"/>
          <p:cNvGrpSpPr/>
          <p:nvPr/>
        </p:nvGrpSpPr>
        <p:grpSpPr>
          <a:xfrm>
            <a:off x="1187804" y="3947002"/>
            <a:ext cx="6751136" cy="561304"/>
            <a:chOff x="152400" y="4264818"/>
            <a:chExt cx="8993188" cy="860425"/>
          </a:xfrm>
        </p:grpSpPr>
        <p:sp>
          <p:nvSpPr>
            <p:cNvPr id="25" name="Rectangle 24"/>
            <p:cNvSpPr/>
            <p:nvPr/>
          </p:nvSpPr>
          <p:spPr>
            <a:xfrm>
              <a:off x="152400" y="4264818"/>
              <a:ext cx="1066800" cy="8588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76" dirty="0">
                  <a:solidFill>
                    <a:schemeClr val="bg1"/>
                  </a:solidFill>
                  <a:latin typeface="Calibri" charset="0"/>
                  <a:ea typeface="Calibri" charset="0"/>
                  <a:cs typeface="Calibri" charset="0"/>
                </a:rPr>
                <a:t>Analyze Social Media</a:t>
              </a:r>
            </a:p>
          </p:txBody>
        </p:sp>
        <p:sp>
          <p:nvSpPr>
            <p:cNvPr id="64" name="Rectangle 63"/>
            <p:cNvSpPr/>
            <p:nvPr/>
          </p:nvSpPr>
          <p:spPr>
            <a:xfrm>
              <a:off x="8231188" y="4266406"/>
              <a:ext cx="914400" cy="8588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54BAF1"/>
                </a:buClr>
                <a:buFont typeface="Arial"/>
                <a:buChar char="•"/>
                <a:defRPr/>
              </a:pPr>
              <a:r>
                <a:rPr lang="en-US" sz="525" dirty="0">
                  <a:solidFill>
                    <a:srgbClr val="000000"/>
                  </a:solidFill>
                  <a:latin typeface="Calibri" charset="0"/>
                  <a:ea typeface="Calibri" charset="0"/>
                  <a:cs typeface="Calibri" charset="0"/>
                </a:rPr>
                <a:t>Threat Assessment</a:t>
              </a:r>
            </a:p>
            <a:p>
              <a:pPr marL="27025" indent="-27025">
                <a:spcAft>
                  <a:spcPts val="225"/>
                </a:spcAft>
                <a:buFont typeface="Arial"/>
                <a:buChar char="•"/>
                <a:defRPr/>
              </a:pPr>
              <a:endParaRPr lang="en-US" sz="525" dirty="0">
                <a:solidFill>
                  <a:srgbClr val="000000"/>
                </a:solidFill>
                <a:latin typeface="Calibri" charset="0"/>
                <a:ea typeface="Calibri" charset="0"/>
                <a:cs typeface="Calibri" charset="0"/>
              </a:endParaRPr>
            </a:p>
          </p:txBody>
        </p:sp>
        <p:sp>
          <p:nvSpPr>
            <p:cNvPr id="65" name="Rectangle 64"/>
            <p:cNvSpPr/>
            <p:nvPr/>
          </p:nvSpPr>
          <p:spPr>
            <a:xfrm>
              <a:off x="5257800"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Vendor Awareness</a:t>
              </a:r>
            </a:p>
            <a:p>
              <a:pPr marL="27025" indent="-27025">
                <a:spcAft>
                  <a:spcPts val="225"/>
                </a:spcAft>
                <a:buClr>
                  <a:srgbClr val="60B426"/>
                </a:buClr>
                <a:buFont typeface="Arial"/>
                <a:buChar char="•"/>
                <a:defRPr/>
              </a:pPr>
              <a:r>
                <a:rPr lang="en-US" sz="525" dirty="0">
                  <a:solidFill>
                    <a:srgbClr val="000000"/>
                  </a:solidFill>
                  <a:latin typeface="Calibri" charset="0"/>
                  <a:ea typeface="Calibri" charset="0"/>
                  <a:cs typeface="Calibri" charset="0"/>
                </a:rPr>
                <a:t>Investor Sentiment</a:t>
              </a:r>
            </a:p>
          </p:txBody>
        </p:sp>
        <p:sp>
          <p:nvSpPr>
            <p:cNvPr id="66" name="Rectangle 65"/>
            <p:cNvSpPr/>
            <p:nvPr/>
          </p:nvSpPr>
          <p:spPr>
            <a:xfrm>
              <a:off x="3271838"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Brand Health, Attributes and  Monitoring</a:t>
              </a:r>
            </a:p>
            <a:p>
              <a:pPr marL="27025" indent="-27025">
                <a:spcAft>
                  <a:spcPts val="225"/>
                </a:spcAft>
                <a:buClr>
                  <a:srgbClr val="F5B802"/>
                </a:buClr>
                <a:buFont typeface="Arial"/>
                <a:buChar char="•"/>
                <a:defRPr/>
              </a:pPr>
              <a:r>
                <a:rPr lang="en-US" sz="525" dirty="0">
                  <a:solidFill>
                    <a:srgbClr val="000000"/>
                  </a:solidFill>
                  <a:latin typeface="Calibri" charset="0"/>
                  <a:ea typeface="Calibri" charset="0"/>
                  <a:cs typeface="Calibri" charset="0"/>
                </a:rPr>
                <a:t>Campaign Effectiveness</a:t>
              </a:r>
            </a:p>
          </p:txBody>
        </p:sp>
        <p:sp>
          <p:nvSpPr>
            <p:cNvPr id="67" name="Rectangle 66"/>
            <p:cNvSpPr/>
            <p:nvPr/>
          </p:nvSpPr>
          <p:spPr>
            <a:xfrm>
              <a:off x="2286000"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Competitive Awareness</a:t>
              </a:r>
            </a:p>
            <a:p>
              <a:pPr marL="27025" indent="-27025">
                <a:spcAft>
                  <a:spcPts val="225"/>
                </a:spcAft>
                <a:buClr>
                  <a:srgbClr val="FF0000"/>
                </a:buClr>
                <a:buFont typeface="Arial"/>
                <a:buChar char="•"/>
                <a:defRPr/>
              </a:pPr>
              <a:r>
                <a:rPr lang="en-US" sz="525" dirty="0">
                  <a:solidFill>
                    <a:srgbClr val="000000"/>
                  </a:solidFill>
                  <a:latin typeface="Calibri" charset="0"/>
                  <a:ea typeface="Calibri" charset="0"/>
                  <a:cs typeface="Calibri" charset="0"/>
                </a:rPr>
                <a:t>Intent to Purchase</a:t>
              </a:r>
            </a:p>
          </p:txBody>
        </p:sp>
        <p:sp>
          <p:nvSpPr>
            <p:cNvPr id="68" name="Rectangle 67"/>
            <p:cNvSpPr/>
            <p:nvPr/>
          </p:nvSpPr>
          <p:spPr>
            <a:xfrm>
              <a:off x="4267200"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0071C0"/>
                </a:buClr>
                <a:buFont typeface="Arial"/>
                <a:buChar char="•"/>
                <a:defRPr/>
              </a:pPr>
              <a:r>
                <a:rPr lang="en-US" sz="525" dirty="0">
                  <a:solidFill>
                    <a:srgbClr val="000000"/>
                  </a:solidFill>
                  <a:latin typeface="Calibri" charset="0"/>
                  <a:ea typeface="Calibri" charset="0"/>
                  <a:cs typeface="Calibri" charset="0"/>
                </a:rPr>
                <a:t>Supplier Awareness</a:t>
              </a:r>
            </a:p>
          </p:txBody>
        </p:sp>
        <p:sp>
          <p:nvSpPr>
            <p:cNvPr id="69" name="Rectangle 68"/>
            <p:cNvSpPr/>
            <p:nvPr/>
          </p:nvSpPr>
          <p:spPr>
            <a:xfrm>
              <a:off x="6248400"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Customer Sentiment</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Proactive Customer Service</a:t>
              </a:r>
            </a:p>
            <a:p>
              <a:pPr marL="27025" indent="-27025">
                <a:spcAft>
                  <a:spcPts val="225"/>
                </a:spcAft>
                <a:buClr>
                  <a:srgbClr val="9D24FF"/>
                </a:buClr>
                <a:buFont typeface="Arial"/>
                <a:buChar char="•"/>
                <a:defRPr/>
              </a:pPr>
              <a:r>
                <a:rPr lang="en-US" sz="525" dirty="0">
                  <a:solidFill>
                    <a:srgbClr val="000000"/>
                  </a:solidFill>
                  <a:latin typeface="Calibri" charset="0"/>
                  <a:ea typeface="Calibri" charset="0"/>
                  <a:cs typeface="Calibri" charset="0"/>
                </a:rPr>
                <a:t>Loyalty Programs</a:t>
              </a:r>
            </a:p>
          </p:txBody>
        </p:sp>
        <p:sp>
          <p:nvSpPr>
            <p:cNvPr id="91" name="Rectangle 90"/>
            <p:cNvSpPr/>
            <p:nvPr/>
          </p:nvSpPr>
          <p:spPr>
            <a:xfrm>
              <a:off x="1295400" y="4264818"/>
              <a:ext cx="914400" cy="8588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spcAft>
                  <a:spcPts val="225"/>
                </a:spcAft>
                <a:defRPr/>
              </a:pPr>
              <a:r>
                <a:rPr lang="en-US" sz="525" dirty="0">
                  <a:solidFill>
                    <a:srgbClr val="000000"/>
                  </a:solidFill>
                  <a:latin typeface="Calibri" charset="0"/>
                  <a:ea typeface="Calibri" charset="0"/>
                  <a:cs typeface="Calibri" charset="0"/>
                </a:rPr>
                <a:t>Gain insight into the brands, organizations or topics of your choice on social media.  </a:t>
              </a:r>
            </a:p>
          </p:txBody>
        </p:sp>
        <p:sp>
          <p:nvSpPr>
            <p:cNvPr id="104" name="Rectangle 103"/>
            <p:cNvSpPr/>
            <p:nvPr/>
          </p:nvSpPr>
          <p:spPr>
            <a:xfrm>
              <a:off x="7239000" y="4264818"/>
              <a:ext cx="914400" cy="8588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Recruiting</a:t>
              </a:r>
            </a:p>
            <a:p>
              <a:pPr marL="27025" indent="-27025">
                <a:spcAft>
                  <a:spcPts val="225"/>
                </a:spcAft>
                <a:buClr>
                  <a:srgbClr val="FF6600"/>
                </a:buClr>
                <a:buFont typeface="Arial"/>
                <a:buChar char="•"/>
                <a:defRPr/>
              </a:pPr>
              <a:r>
                <a:rPr lang="en-US" sz="525" dirty="0">
                  <a:solidFill>
                    <a:srgbClr val="000000"/>
                  </a:solidFill>
                  <a:latin typeface="Calibri" charset="0"/>
                  <a:ea typeface="Calibri" charset="0"/>
                  <a:cs typeface="Calibri" charset="0"/>
                </a:rPr>
                <a:t>Employee Activity Monitoring</a:t>
              </a:r>
            </a:p>
          </p:txBody>
        </p:sp>
      </p:grpSp>
      <p:pic>
        <p:nvPicPr>
          <p:cNvPr id="95276" name="Picture 24" descr="http://cdn.flaticon.com/png/256/2782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6486" y="1574271"/>
            <a:ext cx="253838" cy="25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Rectangle 106"/>
          <p:cNvSpPr/>
          <p:nvPr/>
        </p:nvSpPr>
        <p:spPr>
          <a:xfrm>
            <a:off x="1171120" y="1791167"/>
            <a:ext cx="753732" cy="173124"/>
          </a:xfrm>
          <a:prstGeom prst="rect">
            <a:avLst/>
          </a:prstGeom>
        </p:spPr>
        <p:txBody>
          <a:bodyPr wrap="none">
            <a:spAutoFit/>
          </a:bodyPr>
          <a:lstStyle/>
          <a:p>
            <a:pPr>
              <a:defRPr/>
            </a:pPr>
            <a:r>
              <a:rPr lang="en-US" sz="525" dirty="0">
                <a:solidFill>
                  <a:schemeClr val="bg1">
                    <a:lumMod val="50000"/>
                  </a:schemeClr>
                </a:solidFill>
                <a:latin typeface="Calibri" charset="0"/>
                <a:ea typeface="Calibri" charset="0"/>
                <a:cs typeface="Calibri" charset="0"/>
              </a:rPr>
              <a:t>USE CASE CATEGORY</a:t>
            </a:r>
          </a:p>
        </p:txBody>
      </p:sp>
      <p:sp>
        <p:nvSpPr>
          <p:cNvPr id="53" name="Title 1"/>
          <p:cNvSpPr txBox="1">
            <a:spLocks/>
          </p:cNvSpPr>
          <p:nvPr/>
        </p:nvSpPr>
        <p:spPr>
          <a:xfrm>
            <a:off x="1254231" y="445706"/>
            <a:ext cx="6415069" cy="617161"/>
          </a:xfrm>
          <a:prstGeom prst="rect">
            <a:avLst/>
          </a:prstGeom>
        </p:spPr>
        <p:txBody>
          <a:bodyPr/>
          <a:lstStyle/>
          <a:p>
            <a:pPr>
              <a:defRPr/>
            </a:pPr>
            <a:r>
              <a:rPr lang="en-US" sz="1802" b="1" dirty="0">
                <a:solidFill>
                  <a:srgbClr val="000000"/>
                </a:solidFill>
                <a:latin typeface="+mj-lt"/>
                <a:ea typeface="ＭＳ Ｐゴシック"/>
                <a:cs typeface="+mj-cs"/>
              </a:rPr>
              <a:t>Watson Analytics Customer Use Cases</a:t>
            </a:r>
          </a:p>
          <a:p>
            <a:pPr>
              <a:defRPr/>
            </a:pPr>
            <a:r>
              <a:rPr lang="en-US" sz="1501" b="1" dirty="0">
                <a:solidFill>
                  <a:srgbClr val="000000"/>
                </a:solidFill>
                <a:latin typeface="Arial"/>
                <a:ea typeface="ＭＳ Ｐゴシック"/>
                <a:cs typeface="+mj-cs"/>
              </a:rPr>
              <a:t>Where are we making a difference and how</a:t>
            </a:r>
          </a:p>
        </p:txBody>
      </p:sp>
    </p:spTree>
    <p:extLst>
      <p:ext uri="{BB962C8B-B14F-4D97-AF65-F5344CB8AC3E}">
        <p14:creationId xmlns:p14="http://schemas.microsoft.com/office/powerpoint/2010/main" val="1817146855"/>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descr="ThankYou_Graphic_White"/>
          <p:cNvPicPr>
            <a:picLocks noChangeAspect="1" noChangeArrowheads="1"/>
          </p:cNvPicPr>
          <p:nvPr/>
        </p:nvPicPr>
        <p:blipFill>
          <a:blip r:embed="rId3" cstate="print">
            <a:lum bright="12000"/>
          </a:blip>
          <a:srcRect/>
          <a:stretch>
            <a:fillRect/>
          </a:stretch>
        </p:blipFill>
        <p:spPr bwMode="auto">
          <a:xfrm>
            <a:off x="1519239" y="1266807"/>
            <a:ext cx="5540375" cy="2273816"/>
          </a:xfrm>
          <a:prstGeom prst="rect">
            <a:avLst/>
          </a:prstGeom>
          <a:noFill/>
          <a:ln w="9525">
            <a:noFill/>
            <a:miter lim="800000"/>
            <a:headEnd/>
            <a:tailEnd/>
          </a:ln>
        </p:spPr>
      </p:pic>
    </p:spTree>
    <p:extLst>
      <p:ext uri="{BB962C8B-B14F-4D97-AF65-F5344CB8AC3E}">
        <p14:creationId xmlns:p14="http://schemas.microsoft.com/office/powerpoint/2010/main" val="11607694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a:spLocks noGrp="1"/>
          </p:cNvSpPr>
          <p:nvPr>
            <p:ph type="title"/>
          </p:nvPr>
        </p:nvSpPr>
        <p:spPr>
          <a:xfrm>
            <a:off x="1483043" y="368340"/>
            <a:ext cx="6177915" cy="456407"/>
          </a:xfrm>
        </p:spPr>
        <p:txBody>
          <a:bodyPr/>
          <a:lstStyle/>
          <a:p>
            <a:r>
              <a:rPr lang="en-US" dirty="0" smtClean="0"/>
              <a:t>Important disclaimer</a:t>
            </a:r>
            <a:endParaRPr lang="en-US" dirty="0"/>
          </a:p>
        </p:txBody>
      </p:sp>
      <p:sp>
        <p:nvSpPr>
          <p:cNvPr id="11266" name="Rectangle 9"/>
          <p:cNvSpPr>
            <a:spLocks noGrp="1"/>
          </p:cNvSpPr>
          <p:nvPr>
            <p:ph idx="12"/>
          </p:nvPr>
        </p:nvSpPr>
        <p:spPr>
          <a:xfrm>
            <a:off x="1483042" y="1202532"/>
            <a:ext cx="6292321" cy="3429000"/>
          </a:xfrm>
        </p:spPr>
        <p:txBody>
          <a:bodyPr/>
          <a:lstStyle/>
          <a:p>
            <a:pPr marL="231713" indent="-231713">
              <a:tabLst>
                <a:tab pos="231713" algn="l"/>
              </a:tabLst>
            </a:pPr>
            <a:r>
              <a:rPr lang="en-US" altLang="en-US" sz="1201" dirty="0">
                <a:cs typeface="Arial" pitchFamily="34" charset="0"/>
              </a:rPr>
              <a:t>IBM’</a:t>
            </a:r>
            <a:r>
              <a:rPr lang="en-US" altLang="ja-JP" sz="1201" dirty="0">
                <a:cs typeface="Arial" pitchFamily="34" charset="0"/>
              </a:rPr>
              <a:t>s statements regarding its plans, directions and intent are subject to change or withdrawal without notice at IBM’s sole discretion.</a:t>
            </a:r>
          </a:p>
          <a:p>
            <a:pPr marL="231713" indent="-231713">
              <a:tabLst>
                <a:tab pos="231713" algn="l"/>
              </a:tabLst>
            </a:pPr>
            <a:r>
              <a:rPr lang="en-US" altLang="ja-JP" sz="1201" dirty="0">
                <a:cs typeface="Arial" pitchFamily="34" charset="0"/>
              </a:rPr>
              <a:t>Information regarding potential future products is intended to outline our general product direction and it should not be relied on in making a purchasing decision.</a:t>
            </a:r>
          </a:p>
          <a:p>
            <a:pPr marL="231713" indent="-231713">
              <a:tabLst>
                <a:tab pos="231713" algn="l"/>
              </a:tabLst>
            </a:pPr>
            <a:r>
              <a:rPr lang="en-US" altLang="ja-JP" sz="1201" dirty="0">
                <a:cs typeface="Arial" pitchFamily="34" charset="0"/>
              </a:rPr>
              <a:t>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a:p>
            <a:pPr marL="231713" indent="-231713">
              <a:tabLst>
                <a:tab pos="231713" algn="l"/>
              </a:tabLst>
            </a:pPr>
            <a:r>
              <a:rPr lang="en-US" altLang="en-US" sz="1201" dirty="0">
                <a:cs typeface="Arial" pitchFamily="34" charset="0"/>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I/O configuration, storage configuration and workload processed. Therefore, no assurance can be given that an individual user will achieve results similar to those stated here.</a:t>
            </a:r>
          </a:p>
        </p:txBody>
      </p:sp>
      <p:grpSp>
        <p:nvGrpSpPr>
          <p:cNvPr id="2" name="Group 139"/>
          <p:cNvGrpSpPr>
            <a:grpSpLocks/>
          </p:cNvGrpSpPr>
          <p:nvPr/>
        </p:nvGrpSpPr>
        <p:grpSpPr bwMode="auto">
          <a:xfrm>
            <a:off x="6628939" y="488609"/>
            <a:ext cx="1186961" cy="520785"/>
            <a:chOff x="1" y="0"/>
            <a:chExt cx="1580402" cy="693735"/>
          </a:xfrm>
        </p:grpSpPr>
        <p:grpSp>
          <p:nvGrpSpPr>
            <p:cNvPr id="3" name="Group 137"/>
            <p:cNvGrpSpPr>
              <a:grpSpLocks/>
            </p:cNvGrpSpPr>
            <p:nvPr/>
          </p:nvGrpSpPr>
          <p:grpSpPr bwMode="auto">
            <a:xfrm>
              <a:off x="1" y="0"/>
              <a:ext cx="693735" cy="693736"/>
              <a:chOff x="0" y="0"/>
              <a:chExt cx="693734" cy="693735"/>
            </a:xfrm>
          </p:grpSpPr>
          <p:pic>
            <p:nvPicPr>
              <p:cNvPr id="11271" name="image4.png"/>
              <p:cNvPicPr>
                <a:picLocks noChangeAspect="1" noChangeArrowheads="1"/>
              </p:cNvPicPr>
              <p:nvPr/>
            </p:nvPicPr>
            <p:blipFill>
              <a:blip r:embed="rId3" cstate="print"/>
              <a:srcRect/>
              <a:stretch>
                <a:fillRect/>
              </a:stretch>
            </p:blipFill>
            <p:spPr bwMode="auto">
              <a:xfrm>
                <a:off x="0" y="0"/>
                <a:ext cx="693735" cy="693736"/>
              </a:xfrm>
              <a:prstGeom prst="rect">
                <a:avLst/>
              </a:prstGeom>
              <a:noFill/>
              <a:ln w="9525">
                <a:noFill/>
                <a:miter lim="800000"/>
                <a:headEnd/>
                <a:tailEnd/>
              </a:ln>
            </p:spPr>
          </p:pic>
          <p:sp>
            <p:nvSpPr>
              <p:cNvPr id="8201" name="Shape 136"/>
              <p:cNvSpPr>
                <a:spLocks/>
              </p:cNvSpPr>
              <p:nvPr/>
            </p:nvSpPr>
            <p:spPr bwMode="auto">
              <a:xfrm>
                <a:off x="0" y="0"/>
                <a:ext cx="693409" cy="693734"/>
              </a:xfrm>
              <a:custGeom>
                <a:avLst/>
                <a:gdLst>
                  <a:gd name="T0" fmla="*/ 2147483647 w 19679"/>
                  <a:gd name="T1" fmla="*/ 2147483647 h 20595"/>
                  <a:gd name="T2" fmla="*/ 2147483647 w 19679"/>
                  <a:gd name="T3" fmla="*/ 2147483647 h 20595"/>
                  <a:gd name="T4" fmla="*/ 2147483647 w 19679"/>
                  <a:gd name="T5" fmla="*/ 2147483647 h 20595"/>
                  <a:gd name="T6" fmla="*/ 2147483647 w 19679"/>
                  <a:gd name="T7" fmla="*/ 2147483647 h 20595"/>
                  <a:gd name="T8" fmla="*/ 0 60000 65536"/>
                  <a:gd name="T9" fmla="*/ 5898240 60000 65536"/>
                  <a:gd name="T10" fmla="*/ 11796480 60000 65536"/>
                  <a:gd name="T11" fmla="*/ 17694720 60000 65536"/>
                  <a:gd name="T12" fmla="*/ 0 w 19679"/>
                  <a:gd name="T13" fmla="*/ 0 h 20595"/>
                  <a:gd name="T14" fmla="*/ 19679 w 19679"/>
                  <a:gd name="T15" fmla="*/ 20595 h 20595"/>
                </a:gdLst>
                <a:ahLst/>
                <a:cxnLst>
                  <a:cxn ang="T8">
                    <a:pos x="T0" y="T1"/>
                  </a:cxn>
                  <a:cxn ang="T9">
                    <a:pos x="T2" y="T3"/>
                  </a:cxn>
                  <a:cxn ang="T10">
                    <a:pos x="T4" y="T5"/>
                  </a:cxn>
                  <a:cxn ang="T11">
                    <a:pos x="T6" y="T7"/>
                  </a:cxn>
                </a:cxnLst>
                <a:rect l="T12" t="T13" r="T14" b="T15"/>
                <a:pathLst>
                  <a:path w="19679" h="20595" extrusionOk="0">
                    <a:moveTo>
                      <a:pt x="9839" y="0"/>
                    </a:moveTo>
                    <a:cubicBezTo>
                      <a:pt x="7321" y="0"/>
                      <a:pt x="4803" y="1005"/>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5"/>
                      <a:pt x="12357" y="0"/>
                      <a:pt x="9839" y="0"/>
                    </a:cubicBezTo>
                    <a:close/>
                  </a:path>
                </a:pathLst>
              </a:custGeom>
              <a:noFill/>
              <a:ln w="25400" cap="flat">
                <a:solidFill>
                  <a:srgbClr val="063B7A"/>
                </a:solidFill>
                <a:prstDash val="solid"/>
                <a:miter lim="400000"/>
                <a:headEnd/>
                <a:tailEnd/>
              </a:ln>
            </p:spPr>
            <p:txBody>
              <a:bodyPr/>
              <a:lstStyle/>
              <a:p>
                <a:pPr>
                  <a:defRPr/>
                </a:pPr>
                <a:endParaRPr lang="en-US" sz="3003">
                  <a:latin typeface="+mn-lt"/>
                </a:endParaRPr>
              </a:p>
            </p:txBody>
          </p:sp>
        </p:grpSp>
        <p:pic>
          <p:nvPicPr>
            <p:cNvPr id="11270" name="InTheLabsText.png"/>
            <p:cNvPicPr>
              <a:picLocks noChangeAspect="1" noChangeArrowheads="1"/>
            </p:cNvPicPr>
            <p:nvPr/>
          </p:nvPicPr>
          <p:blipFill>
            <a:blip r:embed="rId4" cstate="print"/>
            <a:srcRect/>
            <a:stretch>
              <a:fillRect/>
            </a:stretch>
          </p:blipFill>
          <p:spPr bwMode="auto">
            <a:xfrm>
              <a:off x="735098" y="71167"/>
              <a:ext cx="845307" cy="551496"/>
            </a:xfrm>
            <a:prstGeom prst="rect">
              <a:avLst/>
            </a:prstGeom>
            <a:noFill/>
            <a:ln w="12700">
              <a:noFill/>
              <a:miter lim="400000"/>
              <a:headEnd/>
              <a:tailEnd/>
            </a:ln>
          </p:spPr>
        </p:pic>
      </p:grpSp>
    </p:spTree>
    <p:extLst>
      <p:ext uri="{BB962C8B-B14F-4D97-AF65-F5344CB8AC3E}">
        <p14:creationId xmlns:p14="http://schemas.microsoft.com/office/powerpoint/2010/main" val="3647223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Powered by the Cognitive Capabilities of </a:t>
            </a:r>
            <a:r>
              <a:rPr lang="en-US" sz="2400" dirty="0" smtClean="0"/>
              <a:t>Watson</a:t>
            </a:r>
            <a:endParaRPr lang="en-US" sz="2400" dirty="0"/>
          </a:p>
        </p:txBody>
      </p:sp>
      <p:sp>
        <p:nvSpPr>
          <p:cNvPr id="7" name="Content Placeholder 6"/>
          <p:cNvSpPr>
            <a:spLocks noGrp="1"/>
          </p:cNvSpPr>
          <p:nvPr>
            <p:ph idx="12"/>
          </p:nvPr>
        </p:nvSpPr>
        <p:spPr/>
        <p:txBody>
          <a:bodyPr>
            <a:normAutofit fontScale="55000" lnSpcReduction="20000"/>
          </a:bodyPr>
          <a:lstStyle/>
          <a:p>
            <a:pPr marL="132283" indent="-132283" defTabSz="686440">
              <a:buClr>
                <a:schemeClr val="tx1"/>
              </a:buClr>
              <a:defRPr/>
            </a:pPr>
            <a:r>
              <a:rPr lang="en-US" altLang="en-US" sz="2900" b="1" dirty="0" smtClean="0">
                <a:solidFill>
                  <a:srgbClr val="000000"/>
                </a:solidFill>
              </a:rPr>
              <a:t> An offering based on the Watson platform -  powerful yet easy to use analytics</a:t>
            </a:r>
          </a:p>
          <a:p>
            <a:pPr marL="132283" indent="-132283" defTabSz="686440">
              <a:buClr>
                <a:schemeClr val="tx1"/>
              </a:buClr>
              <a:defRPr/>
            </a:pPr>
            <a:endParaRPr lang="en-US" altLang="en-US" sz="1501" b="1" dirty="0" smtClean="0">
              <a:solidFill>
                <a:srgbClr val="000000"/>
              </a:solidFill>
            </a:endParaRPr>
          </a:p>
          <a:p>
            <a:pPr marL="475503" lvl="1" indent="-132283">
              <a:buClr>
                <a:schemeClr val="tx1"/>
              </a:buClr>
              <a:buFont typeface="Wingdings" charset="0"/>
              <a:buChar char="§"/>
            </a:pPr>
            <a:r>
              <a:rPr lang="en-US" altLang="en-US" sz="3003" dirty="0" smtClean="0">
                <a:solidFill>
                  <a:srgbClr val="000000"/>
                </a:solidFill>
              </a:rPr>
              <a:t>Combines </a:t>
            </a:r>
            <a:r>
              <a:rPr lang="en-US" altLang="en-US" sz="3003" dirty="0">
                <a:solidFill>
                  <a:srgbClr val="000000"/>
                </a:solidFill>
              </a:rPr>
              <a:t>the cognitive capabilities of Watson with traditional analytics</a:t>
            </a:r>
          </a:p>
          <a:p>
            <a:pPr marL="475503" lvl="1" indent="-132283">
              <a:buClr>
                <a:schemeClr val="tx1"/>
              </a:buClr>
              <a:buFont typeface="Wingdings" charset="0"/>
              <a:buChar char="§"/>
            </a:pPr>
            <a:endParaRPr lang="en-US" altLang="en-US" sz="3003" dirty="0">
              <a:solidFill>
                <a:srgbClr val="000000"/>
              </a:solidFill>
            </a:endParaRPr>
          </a:p>
          <a:p>
            <a:pPr marL="475503" lvl="1" indent="-132283">
              <a:buClr>
                <a:schemeClr val="tx1"/>
              </a:buClr>
              <a:buFont typeface="Wingdings" charset="0"/>
              <a:buChar char="§"/>
            </a:pPr>
            <a:r>
              <a:rPr lang="en-US" altLang="en-US" sz="3003" dirty="0">
                <a:solidFill>
                  <a:srgbClr val="000000"/>
                </a:solidFill>
              </a:rPr>
              <a:t>Solving the traditional challenges of structured data</a:t>
            </a:r>
          </a:p>
          <a:p>
            <a:pPr marL="475503" lvl="1" indent="-132283">
              <a:buClr>
                <a:schemeClr val="tx1"/>
              </a:buClr>
              <a:buFont typeface="Wingdings" charset="0"/>
              <a:buChar char="§"/>
            </a:pPr>
            <a:endParaRPr lang="en-US" altLang="en-US" sz="3003" dirty="0">
              <a:solidFill>
                <a:srgbClr val="000000"/>
              </a:solidFill>
            </a:endParaRPr>
          </a:p>
          <a:p>
            <a:pPr marL="475503" lvl="1" indent="-132283">
              <a:buClr>
                <a:schemeClr val="tx1"/>
              </a:buClr>
              <a:buFont typeface="Wingdings" charset="0"/>
              <a:buChar char="§"/>
            </a:pPr>
            <a:r>
              <a:rPr lang="en-US" altLang="en-US" sz="3003" dirty="0">
                <a:solidFill>
                  <a:srgbClr val="000000"/>
                </a:solidFill>
              </a:rPr>
              <a:t>Assists a variety of users across an organization</a:t>
            </a:r>
          </a:p>
          <a:p>
            <a:endParaRPr lang="en-US" dirty="0"/>
          </a:p>
        </p:txBody>
      </p:sp>
      <p:sp>
        <p:nvSpPr>
          <p:cNvPr id="8" name="Content Placeholder 7"/>
          <p:cNvSpPr>
            <a:spLocks noGrp="1"/>
          </p:cNvSpPr>
          <p:nvPr>
            <p:ph idx="13"/>
          </p:nvPr>
        </p:nvSpPr>
        <p:spPr/>
        <p:txBody>
          <a:bodyPr>
            <a:normAutofit fontScale="70000" lnSpcReduction="20000"/>
          </a:bodyPr>
          <a:lstStyle/>
          <a:p>
            <a:pPr marL="132283" indent="-132283" defTabSz="686440">
              <a:buClr>
                <a:schemeClr val="tx1"/>
              </a:buClr>
              <a:defRPr/>
            </a:pPr>
            <a:r>
              <a:rPr lang="en-US" altLang="en-US" sz="2600" b="1" dirty="0">
                <a:solidFill>
                  <a:srgbClr val="000000"/>
                </a:solidFill>
              </a:rPr>
              <a:t> A technology platform of cognitive services, designed to assist, with solutions such as:</a:t>
            </a:r>
          </a:p>
          <a:p>
            <a:pPr marL="132283" indent="-132283" defTabSz="686440">
              <a:buClr>
                <a:schemeClr val="tx1"/>
              </a:buClr>
              <a:buFont typeface="Wingdings" charset="0"/>
              <a:buChar char="§"/>
              <a:defRPr/>
            </a:pPr>
            <a:endParaRPr lang="en-US" altLang="en-US" sz="1501" b="1" dirty="0">
              <a:solidFill>
                <a:srgbClr val="000000"/>
              </a:solidFill>
            </a:endParaRPr>
          </a:p>
          <a:p>
            <a:pPr marL="475503" lvl="1" indent="-132283">
              <a:buClr>
                <a:schemeClr val="tx1"/>
              </a:buClr>
              <a:buFont typeface="Wingdings" charset="0"/>
              <a:buChar char="§"/>
            </a:pPr>
            <a:r>
              <a:rPr lang="en-US" altLang="en-US" sz="2600" dirty="0">
                <a:solidFill>
                  <a:srgbClr val="000000"/>
                </a:solidFill>
              </a:rPr>
              <a:t>Watson for Oncology – Evidence-based treatment options</a:t>
            </a:r>
          </a:p>
          <a:p>
            <a:pPr marL="475503" lvl="1" indent="-132283">
              <a:buClr>
                <a:schemeClr val="tx1"/>
              </a:buClr>
            </a:pPr>
            <a:endParaRPr lang="en-US" altLang="en-US" sz="2600" dirty="0">
              <a:solidFill>
                <a:srgbClr val="000000"/>
              </a:solidFill>
            </a:endParaRPr>
          </a:p>
          <a:p>
            <a:pPr marL="475503" lvl="1" indent="-132283">
              <a:buClr>
                <a:schemeClr val="tx1"/>
              </a:buClr>
              <a:buFont typeface="Wingdings" charset="0"/>
              <a:buChar char="§"/>
            </a:pPr>
            <a:r>
              <a:rPr lang="en-US" altLang="en-US" sz="2600" dirty="0">
                <a:solidFill>
                  <a:srgbClr val="000000"/>
                </a:solidFill>
              </a:rPr>
              <a:t>Chef Watson – a prime candidate for Food Network’s “Chopped”</a:t>
            </a:r>
          </a:p>
          <a:p>
            <a:pPr marL="475503" lvl="1" indent="-132283">
              <a:buClr>
                <a:schemeClr val="tx1"/>
              </a:buClr>
              <a:buFont typeface="Wingdings" charset="0"/>
              <a:buChar char="§"/>
            </a:pPr>
            <a:endParaRPr lang="en-US" altLang="en-US" sz="2600" dirty="0">
              <a:solidFill>
                <a:srgbClr val="000000"/>
              </a:solidFill>
            </a:endParaRPr>
          </a:p>
          <a:p>
            <a:pPr marL="475503" lvl="1" indent="-132283">
              <a:buClr>
                <a:schemeClr val="tx1"/>
              </a:buClr>
              <a:buFont typeface="Wingdings" charset="0"/>
              <a:buChar char="§"/>
            </a:pPr>
            <a:r>
              <a:rPr lang="en-US" altLang="en-US" sz="2600" dirty="0">
                <a:solidFill>
                  <a:srgbClr val="000000"/>
                </a:solidFill>
              </a:rPr>
              <a:t>And many other….</a:t>
            </a:r>
            <a:endParaRPr lang="en-US" sz="2600" dirty="0"/>
          </a:p>
        </p:txBody>
      </p:sp>
      <p:pic>
        <p:nvPicPr>
          <p:cNvPr id="5" name="Picture 2" descr="http://thoughtfullaw.com/wp-content/uploads/2015/03/IBMWatson-CROP-220.png"/>
          <p:cNvPicPr>
            <a:picLocks noChangeAspect="1" noChangeArrowheads="1"/>
          </p:cNvPicPr>
          <p:nvPr/>
        </p:nvPicPr>
        <p:blipFill>
          <a:blip r:embed="rId3"/>
          <a:srcRect/>
          <a:stretch>
            <a:fillRect/>
          </a:stretch>
        </p:blipFill>
        <p:spPr bwMode="auto">
          <a:xfrm>
            <a:off x="2123909" y="855274"/>
            <a:ext cx="797266" cy="790115"/>
          </a:xfrm>
          <a:prstGeom prst="rect">
            <a:avLst/>
          </a:prstGeom>
          <a:noFill/>
          <a:ln w="9525">
            <a:noFill/>
            <a:miter lim="800000"/>
            <a:headEnd/>
            <a:tailEnd/>
          </a:ln>
        </p:spPr>
      </p:pic>
      <p:pic>
        <p:nvPicPr>
          <p:cNvPr id="6" name="Picture 2" descr="C:\Users\IBM_AD~1\AppData\Local\Temp\notes32C5CD\WA_Wordmark_Blue.png"/>
          <p:cNvPicPr>
            <a:picLocks noChangeAspect="1" noChangeArrowheads="1"/>
          </p:cNvPicPr>
          <p:nvPr/>
        </p:nvPicPr>
        <p:blipFill>
          <a:blip r:embed="rId4"/>
          <a:srcRect/>
          <a:stretch>
            <a:fillRect/>
          </a:stretch>
        </p:blipFill>
        <p:spPr bwMode="auto">
          <a:xfrm>
            <a:off x="5576445" y="1122342"/>
            <a:ext cx="1189344" cy="442131"/>
          </a:xfrm>
          <a:prstGeom prst="rect">
            <a:avLst/>
          </a:prstGeom>
          <a:noFill/>
          <a:ln w="9525">
            <a:noFill/>
            <a:miter lim="800000"/>
            <a:headEnd/>
            <a:tailEnd/>
          </a:ln>
        </p:spPr>
      </p:pic>
    </p:spTree>
    <p:extLst>
      <p:ext uri="{BB962C8B-B14F-4D97-AF65-F5344CB8AC3E}">
        <p14:creationId xmlns:p14="http://schemas.microsoft.com/office/powerpoint/2010/main" val="1683049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Powered by the Cognitive Capabilities of </a:t>
            </a:r>
            <a:r>
              <a:rPr lang="en-US" sz="2400" dirty="0" smtClean="0"/>
              <a:t>Watson</a:t>
            </a:r>
            <a:endParaRPr lang="en-US" sz="2400" dirty="0"/>
          </a:p>
        </p:txBody>
      </p:sp>
      <p:pic>
        <p:nvPicPr>
          <p:cNvPr id="6" name="Picture 2" descr="C:\Users\IBM_AD~1\AppData\Local\Temp\notes32C5CD\WA_Wordmark_Blue.png"/>
          <p:cNvPicPr>
            <a:picLocks noChangeAspect="1" noChangeArrowheads="1"/>
          </p:cNvPicPr>
          <p:nvPr/>
        </p:nvPicPr>
        <p:blipFill>
          <a:blip r:embed="rId3"/>
          <a:srcRect/>
          <a:stretch>
            <a:fillRect/>
          </a:stretch>
        </p:blipFill>
        <p:spPr bwMode="auto">
          <a:xfrm>
            <a:off x="3340323" y="1057268"/>
            <a:ext cx="1189344" cy="442131"/>
          </a:xfrm>
          <a:prstGeom prst="rect">
            <a:avLst/>
          </a:prstGeom>
          <a:noFill/>
          <a:ln w="9525">
            <a:noFill/>
            <a:miter lim="800000"/>
            <a:headEnd/>
            <a:tailEnd/>
          </a:ln>
        </p:spPr>
      </p:pic>
      <p:sp>
        <p:nvSpPr>
          <p:cNvPr id="3" name="Content Placeholder 2"/>
          <p:cNvSpPr>
            <a:spLocks noGrp="1"/>
          </p:cNvSpPr>
          <p:nvPr>
            <p:ph idx="13"/>
          </p:nvPr>
        </p:nvSpPr>
        <p:spPr>
          <a:xfrm>
            <a:off x="457200" y="1659730"/>
            <a:ext cx="8229600" cy="2971801"/>
          </a:xfrm>
        </p:spPr>
        <p:txBody>
          <a:bodyPr/>
          <a:lstStyle/>
          <a:p>
            <a:r>
              <a:rPr lang="en-US" sz="1600" b="1" dirty="0"/>
              <a:t>Cognitive Solutions </a:t>
            </a:r>
            <a:r>
              <a:rPr lang="en-US" sz="1600" dirty="0"/>
              <a:t>leverage a combination of cognitive system reasoning strategies and other analytic and classical computing techniques to solve for a problem. Cognitive solutions listed have at least (2) of the (4) characteristics below</a:t>
            </a:r>
            <a:r>
              <a:rPr lang="en-US" sz="1600" dirty="0" smtClean="0"/>
              <a:t>:</a:t>
            </a:r>
          </a:p>
          <a:p>
            <a:endParaRPr lang="en-US" sz="1600" dirty="0"/>
          </a:p>
          <a:p>
            <a:r>
              <a:rPr lang="en-US" sz="1400" dirty="0"/>
              <a:t>(1)  The ability to </a:t>
            </a:r>
            <a:r>
              <a:rPr lang="en-US" sz="1400" b="1" dirty="0"/>
              <a:t>Understand</a:t>
            </a:r>
            <a:r>
              <a:rPr lang="en-US" sz="1400" dirty="0"/>
              <a:t> a request in the context of the domain it is being used in</a:t>
            </a:r>
            <a:r>
              <a:rPr lang="en-US" sz="1400" dirty="0" smtClean="0"/>
              <a:t>,</a:t>
            </a:r>
          </a:p>
          <a:p>
            <a:endParaRPr lang="en-US" sz="1400" dirty="0"/>
          </a:p>
          <a:p>
            <a:r>
              <a:rPr lang="en-US" sz="1400" dirty="0"/>
              <a:t>(2)  The ability to </a:t>
            </a:r>
            <a:r>
              <a:rPr lang="en-US" sz="1400" b="1" dirty="0"/>
              <a:t>Respond</a:t>
            </a:r>
            <a:r>
              <a:rPr lang="en-US" sz="1400" dirty="0"/>
              <a:t> to the request with a level of reasoning, i.e. not a programmed response</a:t>
            </a:r>
            <a:r>
              <a:rPr lang="en-US" sz="1400" dirty="0" smtClean="0"/>
              <a:t>,</a:t>
            </a:r>
          </a:p>
          <a:p>
            <a:endParaRPr lang="en-US" sz="1400" dirty="0"/>
          </a:p>
          <a:p>
            <a:r>
              <a:rPr lang="en-US" sz="1400" dirty="0"/>
              <a:t>(3)  The ability to </a:t>
            </a:r>
            <a:r>
              <a:rPr lang="en-US" sz="1400" b="1" dirty="0"/>
              <a:t>Learn</a:t>
            </a:r>
            <a:r>
              <a:rPr lang="en-US" sz="1400" dirty="0"/>
              <a:t> and through supervised machine learning, </a:t>
            </a:r>
            <a:r>
              <a:rPr lang="en-US" sz="1400" dirty="0" smtClean="0"/>
              <a:t>and</a:t>
            </a:r>
          </a:p>
          <a:p>
            <a:endParaRPr lang="en-US" sz="1400" dirty="0"/>
          </a:p>
          <a:p>
            <a:r>
              <a:rPr lang="en-US" sz="1400" dirty="0"/>
              <a:t>(4)  The ability to </a:t>
            </a:r>
            <a:r>
              <a:rPr lang="en-US" sz="1400" b="1" dirty="0"/>
              <a:t>Interact</a:t>
            </a:r>
            <a:r>
              <a:rPr lang="en-US" sz="1400" dirty="0"/>
              <a:t> with the requestor, typically a human.</a:t>
            </a:r>
          </a:p>
          <a:p>
            <a:endParaRPr lang="en-US" sz="1400" dirty="0"/>
          </a:p>
        </p:txBody>
      </p:sp>
    </p:spTree>
    <p:extLst>
      <p:ext uri="{BB962C8B-B14F-4D97-AF65-F5344CB8AC3E}">
        <p14:creationId xmlns:p14="http://schemas.microsoft.com/office/powerpoint/2010/main" val="1234847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Powered by the Cognitive Capabilities of </a:t>
            </a:r>
            <a:r>
              <a:rPr lang="en-US" sz="2400" dirty="0" smtClean="0"/>
              <a:t>Watson</a:t>
            </a:r>
            <a:endParaRPr lang="en-US" sz="2400" dirty="0"/>
          </a:p>
        </p:txBody>
      </p:sp>
      <p:pic>
        <p:nvPicPr>
          <p:cNvPr id="6" name="Picture 2" descr="C:\Users\IBM_AD~1\AppData\Local\Temp\notes32C5CD\WA_Wordmark_Blue.png"/>
          <p:cNvPicPr>
            <a:picLocks noChangeAspect="1" noChangeArrowheads="1"/>
          </p:cNvPicPr>
          <p:nvPr/>
        </p:nvPicPr>
        <p:blipFill>
          <a:blip r:embed="rId3"/>
          <a:srcRect/>
          <a:stretch>
            <a:fillRect/>
          </a:stretch>
        </p:blipFill>
        <p:spPr bwMode="auto">
          <a:xfrm>
            <a:off x="3340323" y="1057268"/>
            <a:ext cx="1189344" cy="442131"/>
          </a:xfrm>
          <a:prstGeom prst="rect">
            <a:avLst/>
          </a:prstGeom>
          <a:noFill/>
          <a:ln w="9525">
            <a:noFill/>
            <a:miter lim="800000"/>
            <a:headEnd/>
            <a:tailEnd/>
          </a:ln>
        </p:spPr>
      </p:pic>
      <p:sp>
        <p:nvSpPr>
          <p:cNvPr id="3" name="Content Placeholder 2"/>
          <p:cNvSpPr>
            <a:spLocks noGrp="1"/>
          </p:cNvSpPr>
          <p:nvPr>
            <p:ph idx="13"/>
          </p:nvPr>
        </p:nvSpPr>
        <p:spPr>
          <a:xfrm>
            <a:off x="457200" y="1659730"/>
            <a:ext cx="8229600" cy="2971801"/>
          </a:xfrm>
        </p:spPr>
        <p:txBody>
          <a:bodyPr/>
          <a:lstStyle/>
          <a:p>
            <a:r>
              <a:rPr lang="en-US" sz="1400" dirty="0" smtClean="0"/>
              <a:t>Watson </a:t>
            </a:r>
            <a:r>
              <a:rPr lang="en-US" sz="1400" dirty="0"/>
              <a:t>Analytics does this by </a:t>
            </a:r>
            <a:r>
              <a:rPr lang="en-US" sz="1400" dirty="0" smtClean="0"/>
              <a:t>:</a:t>
            </a:r>
            <a:endParaRPr lang="en-US" sz="1400" dirty="0"/>
          </a:p>
          <a:p>
            <a:r>
              <a:rPr lang="en-US" sz="1000" b="1" dirty="0">
                <a:latin typeface="+mj-lt"/>
              </a:rPr>
              <a:t>Understand</a:t>
            </a:r>
            <a:r>
              <a:rPr lang="en-US" sz="1000" dirty="0">
                <a:latin typeface="+mj-lt"/>
              </a:rPr>
              <a:t> </a:t>
            </a:r>
            <a:r>
              <a:rPr lang="mr-IN" sz="1000" dirty="0" smtClean="0">
                <a:latin typeface="+mj-lt"/>
              </a:rPr>
              <a:t>–</a:t>
            </a:r>
            <a:r>
              <a:rPr lang="en-US" sz="1000" dirty="0" smtClean="0">
                <a:latin typeface="+mj-lt"/>
              </a:rPr>
              <a:t> </a:t>
            </a:r>
          </a:p>
          <a:p>
            <a:pPr lvl="1"/>
            <a:r>
              <a:rPr lang="en-US" sz="1000" dirty="0" smtClean="0">
                <a:latin typeface="+mj-lt"/>
              </a:rPr>
              <a:t>it </a:t>
            </a:r>
            <a:r>
              <a:rPr lang="en-US" sz="1000" dirty="0">
                <a:latin typeface="+mj-lt"/>
              </a:rPr>
              <a:t>automatically understands your data, </a:t>
            </a:r>
            <a:endParaRPr lang="en-US" sz="1000" dirty="0" smtClean="0">
              <a:latin typeface="+mj-lt"/>
            </a:endParaRPr>
          </a:p>
          <a:p>
            <a:pPr lvl="1"/>
            <a:r>
              <a:rPr lang="en-US" sz="1000" dirty="0" smtClean="0">
                <a:latin typeface="+mj-lt"/>
              </a:rPr>
              <a:t>it understands </a:t>
            </a:r>
            <a:r>
              <a:rPr lang="en-US" sz="1000" dirty="0">
                <a:latin typeface="+mj-lt"/>
              </a:rPr>
              <a:t>your NLP question, </a:t>
            </a:r>
            <a:endParaRPr lang="en-US" sz="1000" dirty="0" smtClean="0">
              <a:latin typeface="+mj-lt"/>
            </a:endParaRPr>
          </a:p>
          <a:p>
            <a:pPr lvl="1"/>
            <a:r>
              <a:rPr lang="en-US" sz="1000" dirty="0" smtClean="0">
                <a:latin typeface="+mj-lt"/>
              </a:rPr>
              <a:t>it </a:t>
            </a:r>
            <a:r>
              <a:rPr lang="en-US" sz="1000" dirty="0">
                <a:latin typeface="+mj-lt"/>
              </a:rPr>
              <a:t>understands the context of the social media data, </a:t>
            </a:r>
            <a:endParaRPr lang="en-US" sz="1000" dirty="0" smtClean="0">
              <a:latin typeface="+mj-lt"/>
            </a:endParaRPr>
          </a:p>
          <a:p>
            <a:pPr lvl="1"/>
            <a:r>
              <a:rPr lang="en-US" sz="1000" dirty="0" smtClean="0">
                <a:latin typeface="+mj-lt"/>
              </a:rPr>
              <a:t>it understands </a:t>
            </a:r>
            <a:r>
              <a:rPr lang="en-US" sz="1000" dirty="0">
                <a:latin typeface="+mj-lt"/>
              </a:rPr>
              <a:t>the quality of your data and tells you where their may be issues that can be </a:t>
            </a:r>
            <a:r>
              <a:rPr lang="en-US" sz="1000" dirty="0" smtClean="0">
                <a:latin typeface="+mj-lt"/>
              </a:rPr>
              <a:t>corrected.</a:t>
            </a:r>
            <a:endParaRPr lang="en-US" sz="1000" dirty="0">
              <a:latin typeface="+mj-lt"/>
            </a:endParaRPr>
          </a:p>
          <a:p>
            <a:r>
              <a:rPr lang="en-US" sz="1000" b="1" dirty="0">
                <a:latin typeface="+mj-lt"/>
              </a:rPr>
              <a:t>Reason</a:t>
            </a:r>
            <a:r>
              <a:rPr lang="en-US" sz="1000" dirty="0">
                <a:latin typeface="+mj-lt"/>
              </a:rPr>
              <a:t> </a:t>
            </a:r>
            <a:r>
              <a:rPr lang="mr-IN" sz="1000" dirty="0" smtClean="0">
                <a:latin typeface="+mj-lt"/>
              </a:rPr>
              <a:t>–</a:t>
            </a:r>
            <a:r>
              <a:rPr lang="en-US" sz="1000" dirty="0" smtClean="0">
                <a:latin typeface="+mj-lt"/>
              </a:rPr>
              <a:t> </a:t>
            </a:r>
          </a:p>
          <a:p>
            <a:pPr lvl="1"/>
            <a:r>
              <a:rPr lang="en-US" sz="1000" dirty="0" smtClean="0">
                <a:latin typeface="+mj-lt"/>
              </a:rPr>
              <a:t>it </a:t>
            </a:r>
            <a:r>
              <a:rPr lang="en-US" sz="1000" dirty="0">
                <a:latin typeface="+mj-lt"/>
              </a:rPr>
              <a:t>makes proactive suggestions or Starting Points from just uploading your data, </a:t>
            </a:r>
            <a:endParaRPr lang="en-US" sz="1000" dirty="0" smtClean="0">
              <a:latin typeface="+mj-lt"/>
            </a:endParaRPr>
          </a:p>
          <a:p>
            <a:pPr lvl="1"/>
            <a:r>
              <a:rPr lang="en-US" sz="1000" dirty="0" smtClean="0">
                <a:latin typeface="+mj-lt"/>
              </a:rPr>
              <a:t>it </a:t>
            </a:r>
            <a:r>
              <a:rPr lang="en-US" sz="1000" dirty="0">
                <a:latin typeface="+mj-lt"/>
              </a:rPr>
              <a:t>knows the best visualization for the question or how to display the insights, </a:t>
            </a:r>
            <a:endParaRPr lang="en-US" sz="1000" dirty="0" smtClean="0">
              <a:latin typeface="+mj-lt"/>
            </a:endParaRPr>
          </a:p>
          <a:p>
            <a:pPr lvl="1"/>
            <a:r>
              <a:rPr lang="en-US" sz="1000" dirty="0" smtClean="0">
                <a:latin typeface="+mj-lt"/>
              </a:rPr>
              <a:t>it </a:t>
            </a:r>
            <a:r>
              <a:rPr lang="en-US" sz="1000" dirty="0">
                <a:latin typeface="+mj-lt"/>
              </a:rPr>
              <a:t>uses analytics to "reason" or tell you what factors are influencing your targeted outcome</a:t>
            </a:r>
          </a:p>
          <a:p>
            <a:r>
              <a:rPr lang="en-US" sz="1000" b="1" dirty="0">
                <a:latin typeface="+mj-lt"/>
              </a:rPr>
              <a:t>Learn</a:t>
            </a:r>
            <a:r>
              <a:rPr lang="en-US" sz="1000" dirty="0">
                <a:latin typeface="+mj-lt"/>
              </a:rPr>
              <a:t> </a:t>
            </a:r>
            <a:r>
              <a:rPr lang="mr-IN" sz="1000" dirty="0" smtClean="0">
                <a:latin typeface="+mj-lt"/>
              </a:rPr>
              <a:t>–</a:t>
            </a:r>
            <a:r>
              <a:rPr lang="en-US" sz="1000" dirty="0" smtClean="0">
                <a:latin typeface="+mj-lt"/>
              </a:rPr>
              <a:t> </a:t>
            </a:r>
          </a:p>
          <a:p>
            <a:pPr lvl="1"/>
            <a:r>
              <a:rPr lang="en-US" sz="1000" dirty="0" smtClean="0">
                <a:latin typeface="+mj-lt"/>
              </a:rPr>
              <a:t>it </a:t>
            </a:r>
            <a:r>
              <a:rPr lang="en-US" sz="1000" dirty="0">
                <a:latin typeface="+mj-lt"/>
              </a:rPr>
              <a:t>learns new insights or patterns within the data each time a user appends, slices, </a:t>
            </a:r>
            <a:r>
              <a:rPr lang="en-US" sz="1000" dirty="0" err="1">
                <a:latin typeface="+mj-lt"/>
              </a:rPr>
              <a:t>etc</a:t>
            </a:r>
            <a:r>
              <a:rPr lang="en-US" sz="1000" dirty="0">
                <a:latin typeface="+mj-lt"/>
              </a:rPr>
              <a:t>, and </a:t>
            </a:r>
            <a:endParaRPr lang="en-US" sz="1000" dirty="0" smtClean="0">
              <a:latin typeface="+mj-lt"/>
            </a:endParaRPr>
          </a:p>
          <a:p>
            <a:pPr lvl="1"/>
            <a:r>
              <a:rPr lang="en-US" sz="1000" dirty="0" smtClean="0">
                <a:latin typeface="+mj-lt"/>
              </a:rPr>
              <a:t>overtime </a:t>
            </a:r>
            <a:r>
              <a:rPr lang="en-US" sz="1000" dirty="0">
                <a:latin typeface="+mj-lt"/>
              </a:rPr>
              <a:t>WA will be able to make suggestions on other data sources relevant to your use case</a:t>
            </a:r>
          </a:p>
          <a:p>
            <a:r>
              <a:rPr lang="en-US" sz="1000" b="1" dirty="0">
                <a:latin typeface="+mj-lt"/>
              </a:rPr>
              <a:t>Interact</a:t>
            </a:r>
            <a:r>
              <a:rPr lang="en-US" sz="1000" dirty="0">
                <a:latin typeface="+mj-lt"/>
              </a:rPr>
              <a:t> </a:t>
            </a:r>
            <a:r>
              <a:rPr lang="mr-IN" sz="1000" dirty="0" smtClean="0">
                <a:latin typeface="+mj-lt"/>
              </a:rPr>
              <a:t>–</a:t>
            </a:r>
            <a:r>
              <a:rPr lang="en-US" sz="1000" dirty="0" smtClean="0">
                <a:latin typeface="+mj-lt"/>
              </a:rPr>
              <a:t> </a:t>
            </a:r>
          </a:p>
          <a:p>
            <a:pPr lvl="1"/>
            <a:r>
              <a:rPr lang="en-US" sz="1000" dirty="0" smtClean="0">
                <a:latin typeface="+mj-lt"/>
              </a:rPr>
              <a:t>it </a:t>
            </a:r>
            <a:r>
              <a:rPr lang="en-US" sz="1000" dirty="0">
                <a:latin typeface="+mj-lt"/>
              </a:rPr>
              <a:t>allows you to ask questions of your data using NLP, </a:t>
            </a:r>
            <a:endParaRPr lang="en-US" sz="1000" dirty="0" smtClean="0">
              <a:latin typeface="+mj-lt"/>
            </a:endParaRPr>
          </a:p>
          <a:p>
            <a:pPr lvl="1"/>
            <a:r>
              <a:rPr lang="en-US" sz="1000" dirty="0" smtClean="0">
                <a:latin typeface="+mj-lt"/>
              </a:rPr>
              <a:t>it </a:t>
            </a:r>
            <a:r>
              <a:rPr lang="en-US" sz="1000" dirty="0">
                <a:latin typeface="+mj-lt"/>
              </a:rPr>
              <a:t>provides the ability to communicate your findings/insights via dashboards, collaboration/sharing and exporting</a:t>
            </a:r>
          </a:p>
          <a:p>
            <a:endParaRPr lang="en-US" sz="1400" dirty="0"/>
          </a:p>
        </p:txBody>
      </p:sp>
    </p:spTree>
    <p:extLst>
      <p:ext uri="{BB962C8B-B14F-4D97-AF65-F5344CB8AC3E}">
        <p14:creationId xmlns:p14="http://schemas.microsoft.com/office/powerpoint/2010/main" val="1216701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3191960" y="1333268"/>
            <a:ext cx="2324663" cy="3181328"/>
          </a:xfrm>
          <a:prstGeom prst="rect">
            <a:avLst/>
          </a:prstGeom>
          <a:solidFill>
            <a:srgbClr val="3E76C1"/>
          </a:solidFill>
          <a:ln w="12700">
            <a:miter lim="400000"/>
          </a:ln>
        </p:spPr>
        <p:txBody>
          <a:bodyPr lIns="34314" tIns="34314" rIns="34314" bIns="34314" anchor="ctr"/>
          <a:lstStyle/>
          <a:p>
            <a:endParaRPr sz="3003"/>
          </a:p>
        </p:txBody>
      </p:sp>
      <p:sp>
        <p:nvSpPr>
          <p:cNvPr id="317" name="Shape 317"/>
          <p:cNvSpPr/>
          <p:nvPr/>
        </p:nvSpPr>
        <p:spPr>
          <a:xfrm>
            <a:off x="5508909" y="1337653"/>
            <a:ext cx="2531362" cy="3190520"/>
          </a:xfrm>
          <a:prstGeom prst="rect">
            <a:avLst/>
          </a:prstGeom>
          <a:solidFill>
            <a:srgbClr val="1C354A"/>
          </a:solidFill>
          <a:ln w="12700">
            <a:miter lim="400000"/>
          </a:ln>
        </p:spPr>
        <p:txBody>
          <a:bodyPr lIns="34314" tIns="34314" rIns="34314" bIns="34314" anchor="ctr"/>
          <a:lstStyle/>
          <a:p>
            <a:endParaRPr sz="3003"/>
          </a:p>
        </p:txBody>
      </p:sp>
      <p:sp>
        <p:nvSpPr>
          <p:cNvPr id="318" name="Shape 318"/>
          <p:cNvSpPr/>
          <p:nvPr/>
        </p:nvSpPr>
        <p:spPr>
          <a:xfrm>
            <a:off x="1122419" y="1337653"/>
            <a:ext cx="2083713" cy="3190520"/>
          </a:xfrm>
          <a:prstGeom prst="rect">
            <a:avLst/>
          </a:prstGeom>
          <a:solidFill>
            <a:srgbClr val="6EAEEC"/>
          </a:solidFill>
          <a:ln w="12700">
            <a:miter lim="400000"/>
          </a:ln>
        </p:spPr>
        <p:txBody>
          <a:bodyPr lIns="34314" tIns="34314" rIns="34314" bIns="34314" anchor="ctr"/>
          <a:lstStyle/>
          <a:p>
            <a:endParaRPr sz="3003"/>
          </a:p>
        </p:txBody>
      </p:sp>
      <p:sp>
        <p:nvSpPr>
          <p:cNvPr id="319" name="Shape 319"/>
          <p:cNvSpPr/>
          <p:nvPr/>
        </p:nvSpPr>
        <p:spPr>
          <a:xfrm>
            <a:off x="1545834" y="1927736"/>
            <a:ext cx="1437526" cy="300259"/>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2000">
                <a:solidFill>
                  <a:srgbClr val="FFFFFF"/>
                </a:solidFill>
                <a:latin typeface="Helvetica Neue"/>
                <a:ea typeface="Helvetica Neue"/>
                <a:cs typeface="Helvetica Neue"/>
                <a:sym typeface="Helvetica Neue"/>
              </a:defRPr>
            </a:lvl1pPr>
          </a:lstStyle>
          <a:p>
            <a:r>
              <a:rPr sz="1501"/>
              <a:t>Generation One</a:t>
            </a:r>
          </a:p>
        </p:txBody>
      </p:sp>
      <p:sp>
        <p:nvSpPr>
          <p:cNvPr id="320" name="Shape 320"/>
          <p:cNvSpPr/>
          <p:nvPr/>
        </p:nvSpPr>
        <p:spPr>
          <a:xfrm>
            <a:off x="3747260" y="1927736"/>
            <a:ext cx="1424625" cy="300259"/>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2000">
                <a:solidFill>
                  <a:srgbClr val="FFFFFF"/>
                </a:solidFill>
                <a:latin typeface="Helvetica Neue"/>
                <a:ea typeface="Helvetica Neue"/>
                <a:cs typeface="Helvetica Neue"/>
                <a:sym typeface="Helvetica Neue"/>
              </a:defRPr>
            </a:lvl1pPr>
          </a:lstStyle>
          <a:p>
            <a:r>
              <a:rPr sz="1501"/>
              <a:t>Generation Two</a:t>
            </a:r>
          </a:p>
        </p:txBody>
      </p:sp>
      <p:sp>
        <p:nvSpPr>
          <p:cNvPr id="321" name="Shape 321"/>
          <p:cNvSpPr/>
          <p:nvPr/>
        </p:nvSpPr>
        <p:spPr>
          <a:xfrm>
            <a:off x="6009118" y="1940936"/>
            <a:ext cx="1460389" cy="300259"/>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2000">
                <a:solidFill>
                  <a:srgbClr val="FFFFFF"/>
                </a:solidFill>
                <a:latin typeface="Helvetica Neue"/>
                <a:ea typeface="Helvetica Neue"/>
                <a:cs typeface="Helvetica Neue"/>
                <a:sym typeface="Helvetica Neue"/>
              </a:defRPr>
            </a:lvl1pPr>
          </a:lstStyle>
          <a:p>
            <a:r>
              <a:rPr sz="1501"/>
              <a:t>Generation Now</a:t>
            </a:r>
          </a:p>
        </p:txBody>
      </p:sp>
      <p:sp>
        <p:nvSpPr>
          <p:cNvPr id="322" name="Shape 322"/>
          <p:cNvSpPr/>
          <p:nvPr/>
        </p:nvSpPr>
        <p:spPr>
          <a:xfrm>
            <a:off x="1549364" y="2249191"/>
            <a:ext cx="689032" cy="219468"/>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1300">
                <a:solidFill>
                  <a:srgbClr val="FFFFFF"/>
                </a:solidFill>
                <a:latin typeface="HelvNeue Medium for IBM"/>
                <a:ea typeface="HelvNeue Medium for IBM"/>
                <a:cs typeface="HelvNeue Medium for IBM"/>
                <a:sym typeface="HelvNeue Medium for IBM"/>
              </a:defRPr>
            </a:lvl1pPr>
          </a:lstStyle>
          <a:p>
            <a:r>
              <a:rPr sz="976"/>
              <a:t>Descriptive</a:t>
            </a:r>
          </a:p>
        </p:txBody>
      </p:sp>
      <p:sp>
        <p:nvSpPr>
          <p:cNvPr id="323" name="Shape 323"/>
          <p:cNvSpPr/>
          <p:nvPr/>
        </p:nvSpPr>
        <p:spPr>
          <a:xfrm>
            <a:off x="3756896" y="2239649"/>
            <a:ext cx="451969" cy="219468"/>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1300">
                <a:solidFill>
                  <a:srgbClr val="FFFFFF"/>
                </a:solidFill>
                <a:latin typeface="HelvNeue Medium for IBM"/>
                <a:ea typeface="HelvNeue Medium for IBM"/>
                <a:cs typeface="HelvNeue Medium for IBM"/>
                <a:sym typeface="HelvNeue Medium for IBM"/>
              </a:defRPr>
            </a:lvl1pPr>
          </a:lstStyle>
          <a:p>
            <a:r>
              <a:rPr sz="976"/>
              <a:t>Biased</a:t>
            </a:r>
          </a:p>
        </p:txBody>
      </p:sp>
      <p:sp>
        <p:nvSpPr>
          <p:cNvPr id="324" name="Shape 324"/>
          <p:cNvSpPr/>
          <p:nvPr/>
        </p:nvSpPr>
        <p:spPr>
          <a:xfrm>
            <a:off x="6278998" y="2239649"/>
            <a:ext cx="598779" cy="219468"/>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1300">
                <a:solidFill>
                  <a:srgbClr val="FFFFFF"/>
                </a:solidFill>
                <a:latin typeface="HelvNeue Medium for IBM"/>
                <a:ea typeface="HelvNeue Medium for IBM"/>
                <a:cs typeface="HelvNeue Medium for IBM"/>
                <a:sym typeface="HelvNeue Medium for IBM"/>
              </a:defRPr>
            </a:lvl1pPr>
          </a:lstStyle>
          <a:p>
            <a:r>
              <a:rPr sz="976"/>
              <a:t>Unbiased</a:t>
            </a:r>
          </a:p>
        </p:txBody>
      </p:sp>
      <p:sp>
        <p:nvSpPr>
          <p:cNvPr id="325" name="Shape 325"/>
          <p:cNvSpPr/>
          <p:nvPr/>
        </p:nvSpPr>
        <p:spPr>
          <a:xfrm>
            <a:off x="1552721" y="2431271"/>
            <a:ext cx="1450618" cy="651573"/>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lnSpc>
                <a:spcPct val="140000"/>
              </a:lnSpc>
              <a:defRPr sz="1200">
                <a:solidFill>
                  <a:srgbClr val="FFFFFF"/>
                </a:solidFill>
                <a:latin typeface="HelvNeue Light for IBM"/>
                <a:ea typeface="HelvNeue Light for IBM"/>
                <a:cs typeface="HelvNeue Light for IBM"/>
                <a:sym typeface="HelvNeue Light for IBM"/>
              </a:defRPr>
            </a:pPr>
            <a:r>
              <a:rPr sz="901"/>
              <a:t>Query, reporting &amp; analysis</a:t>
            </a:r>
          </a:p>
          <a:p>
            <a:pPr>
              <a:lnSpc>
                <a:spcPct val="140000"/>
              </a:lnSpc>
              <a:defRPr sz="1200">
                <a:solidFill>
                  <a:srgbClr val="FFFFFF"/>
                </a:solidFill>
                <a:latin typeface="Helvetica Light"/>
                <a:ea typeface="Helvetica Light"/>
                <a:cs typeface="Helvetica Light"/>
                <a:sym typeface="Helvetica Light"/>
              </a:defRPr>
            </a:pPr>
            <a:r>
              <a:rPr sz="901"/>
              <a:t>OLAP</a:t>
            </a:r>
            <a:endParaRPr sz="901" b="1">
              <a:latin typeface="+mj-lt"/>
              <a:ea typeface="+mj-ea"/>
              <a:cs typeface="+mj-cs"/>
              <a:sym typeface="Arial"/>
            </a:endParaRPr>
          </a:p>
          <a:p>
            <a:pPr>
              <a:lnSpc>
                <a:spcPct val="140000"/>
              </a:lnSpc>
              <a:defRPr sz="1200">
                <a:solidFill>
                  <a:srgbClr val="FFFFFF"/>
                </a:solidFill>
                <a:latin typeface="Helvetica Light"/>
                <a:ea typeface="Helvetica Light"/>
                <a:cs typeface="Helvetica Light"/>
                <a:sym typeface="Helvetica Light"/>
              </a:defRPr>
            </a:pPr>
            <a:r>
              <a:rPr sz="901"/>
              <a:t>Enterprise BI</a:t>
            </a:r>
          </a:p>
        </p:txBody>
      </p:sp>
      <p:sp>
        <p:nvSpPr>
          <p:cNvPr id="326" name="Shape 326"/>
          <p:cNvSpPr/>
          <p:nvPr/>
        </p:nvSpPr>
        <p:spPr>
          <a:xfrm>
            <a:off x="3767480" y="2430384"/>
            <a:ext cx="850283" cy="693123"/>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lnSpc>
                <a:spcPct val="150000"/>
              </a:lnSpc>
              <a:defRPr sz="1200">
                <a:solidFill>
                  <a:srgbClr val="FFFFFF"/>
                </a:solidFill>
                <a:latin typeface="HelvNeue Light for IBM"/>
                <a:ea typeface="HelvNeue Light for IBM"/>
                <a:cs typeface="HelvNeue Light for IBM"/>
                <a:sym typeface="HelvNeue Light for IBM"/>
              </a:defRPr>
            </a:pPr>
            <a:r>
              <a:rPr sz="901"/>
              <a:t>Data Discovery</a:t>
            </a:r>
          </a:p>
          <a:p>
            <a:pPr>
              <a:lnSpc>
                <a:spcPct val="150000"/>
              </a:lnSpc>
              <a:defRPr sz="1200">
                <a:solidFill>
                  <a:srgbClr val="FFFFFF"/>
                </a:solidFill>
                <a:latin typeface="HelvNeue Light for IBM"/>
                <a:ea typeface="HelvNeue Light for IBM"/>
                <a:cs typeface="HelvNeue Light for IBM"/>
                <a:sym typeface="HelvNeue Light for IBM"/>
              </a:defRPr>
            </a:pPr>
            <a:r>
              <a:rPr sz="901"/>
              <a:t>Self Service</a:t>
            </a:r>
          </a:p>
          <a:p>
            <a:pPr>
              <a:lnSpc>
                <a:spcPct val="150000"/>
              </a:lnSpc>
              <a:defRPr sz="1200">
                <a:solidFill>
                  <a:srgbClr val="FFFFFF"/>
                </a:solidFill>
                <a:latin typeface="HelvNeue Light for IBM"/>
                <a:ea typeface="HelvNeue Light for IBM"/>
                <a:cs typeface="HelvNeue Light for IBM"/>
                <a:sym typeface="HelvNeue Light for IBM"/>
              </a:defRPr>
            </a:pPr>
            <a:r>
              <a:rPr sz="901"/>
              <a:t>Visualization</a:t>
            </a:r>
          </a:p>
        </p:txBody>
      </p:sp>
      <p:sp>
        <p:nvSpPr>
          <p:cNvPr id="327" name="Shape 327"/>
          <p:cNvSpPr/>
          <p:nvPr/>
        </p:nvSpPr>
        <p:spPr>
          <a:xfrm>
            <a:off x="6100004" y="2340041"/>
            <a:ext cx="1703880" cy="1303097"/>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lnSpc>
                <a:spcPct val="140000"/>
              </a:lnSpc>
              <a:buFont typeface="Arial"/>
              <a:defRPr sz="1200">
                <a:solidFill>
                  <a:srgbClr val="FFFFFF"/>
                </a:solidFill>
                <a:latin typeface="Helvetica Light"/>
                <a:ea typeface="Helvetica Light"/>
                <a:cs typeface="Helvetica Light"/>
                <a:sym typeface="Helvetica Light"/>
              </a:defRPr>
            </a:pPr>
            <a:endParaRPr lang="en-US" sz="901" dirty="0"/>
          </a:p>
          <a:p>
            <a:pPr>
              <a:lnSpc>
                <a:spcPct val="140000"/>
              </a:lnSpc>
              <a:buFont typeface="Arial"/>
              <a:defRPr sz="1200">
                <a:solidFill>
                  <a:srgbClr val="FFFFFF"/>
                </a:solidFill>
                <a:latin typeface="Helvetica Light"/>
                <a:ea typeface="Helvetica Light"/>
                <a:cs typeface="Helvetica Light"/>
                <a:sym typeface="Helvetica Light"/>
              </a:defRPr>
            </a:pPr>
            <a:r>
              <a:rPr sz="901"/>
              <a:t>Smart data discovery</a:t>
            </a:r>
            <a:endParaRPr sz="901" b="1">
              <a:latin typeface="+mj-lt"/>
              <a:ea typeface="+mj-ea"/>
              <a:cs typeface="+mj-cs"/>
              <a:sym typeface="Arial"/>
            </a:endParaRPr>
          </a:p>
          <a:p>
            <a:pPr>
              <a:lnSpc>
                <a:spcPct val="140000"/>
              </a:lnSpc>
              <a:buFont typeface="Arial"/>
              <a:defRPr sz="1200">
                <a:solidFill>
                  <a:srgbClr val="FFFFFF"/>
                </a:solidFill>
                <a:latin typeface="Helvetica Light"/>
                <a:ea typeface="Helvetica Light"/>
                <a:cs typeface="Helvetica Light"/>
                <a:sym typeface="Helvetica Light"/>
              </a:defRPr>
            </a:pPr>
            <a:r>
              <a:rPr sz="901"/>
              <a:t>Cognitive technology</a:t>
            </a:r>
            <a:endParaRPr sz="901" b="1">
              <a:latin typeface="+mj-lt"/>
              <a:ea typeface="+mj-ea"/>
              <a:cs typeface="+mj-cs"/>
              <a:sym typeface="Arial"/>
            </a:endParaRPr>
          </a:p>
          <a:p>
            <a:pPr>
              <a:lnSpc>
                <a:spcPct val="140000"/>
              </a:lnSpc>
              <a:buFont typeface="Arial"/>
              <a:defRPr sz="1200">
                <a:solidFill>
                  <a:srgbClr val="FFFFFF"/>
                </a:solidFill>
                <a:latin typeface="Helvetica Light"/>
                <a:ea typeface="Helvetica Light"/>
                <a:cs typeface="Helvetica Light"/>
                <a:sym typeface="Helvetica Light"/>
              </a:defRPr>
            </a:pPr>
            <a:r>
              <a:rPr sz="901"/>
              <a:t>Storytelling</a:t>
            </a:r>
            <a:r>
              <a:rPr lang="en-US" sz="901" dirty="0"/>
              <a:t> / Collaboration</a:t>
            </a:r>
            <a:endParaRPr sz="901"/>
          </a:p>
          <a:p>
            <a:pPr>
              <a:lnSpc>
                <a:spcPct val="110000"/>
              </a:lnSpc>
              <a:buFont typeface="Arial"/>
              <a:defRPr sz="1200">
                <a:solidFill>
                  <a:srgbClr val="FFFFFF"/>
                </a:solidFill>
                <a:latin typeface="Helvetica Light"/>
                <a:ea typeface="Helvetica Light"/>
                <a:cs typeface="Helvetica Light"/>
                <a:sym typeface="Helvetica Light"/>
              </a:defRPr>
            </a:pPr>
            <a:r>
              <a:rPr sz="901"/>
              <a:t>Modernized skill sets for enterprise BI</a:t>
            </a:r>
            <a:endParaRPr sz="901" b="1">
              <a:latin typeface="+mj-lt"/>
              <a:ea typeface="+mj-ea"/>
              <a:cs typeface="+mj-cs"/>
              <a:sym typeface="Arial"/>
            </a:endParaRPr>
          </a:p>
          <a:p>
            <a:pPr marL="173958" indent="-173958">
              <a:lnSpc>
                <a:spcPct val="110000"/>
              </a:lnSpc>
              <a:buFont typeface="Arial"/>
              <a:defRPr sz="1200">
                <a:solidFill>
                  <a:srgbClr val="FFFFFF"/>
                </a:solidFill>
                <a:latin typeface="Helvetica Light"/>
                <a:ea typeface="Helvetica Light"/>
                <a:cs typeface="Helvetica Light"/>
                <a:sym typeface="Helvetica Light"/>
              </a:defRPr>
            </a:pPr>
            <a:r>
              <a:rPr sz="901"/>
              <a:t>Governed data</a:t>
            </a:r>
          </a:p>
        </p:txBody>
      </p:sp>
      <p:sp>
        <p:nvSpPr>
          <p:cNvPr id="328" name="Shape 328"/>
          <p:cNvSpPr/>
          <p:nvPr/>
        </p:nvSpPr>
        <p:spPr>
          <a:xfrm>
            <a:off x="6277376" y="3992301"/>
            <a:ext cx="1287442" cy="219468"/>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defRPr sz="1300">
                <a:solidFill>
                  <a:srgbClr val="FFFFFF"/>
                </a:solidFill>
                <a:latin typeface="HelvNeue Light for IBM"/>
                <a:ea typeface="HelvNeue Light for IBM"/>
                <a:cs typeface="HelvNeue Light for IBM"/>
                <a:sym typeface="HelvNeue Light for IBM"/>
              </a:defRPr>
            </a:pPr>
            <a:r>
              <a:rPr sz="976"/>
              <a:t>IBM </a:t>
            </a:r>
            <a:r>
              <a:rPr sz="976">
                <a:latin typeface="HelvNeue Medium for IBM"/>
                <a:ea typeface="HelvNeue Medium for IBM"/>
                <a:cs typeface="HelvNeue Medium for IBM"/>
                <a:sym typeface="HelvNeue Medium for IBM"/>
              </a:rPr>
              <a:t>Cognos Analytics</a:t>
            </a:r>
          </a:p>
        </p:txBody>
      </p:sp>
      <p:sp>
        <p:nvSpPr>
          <p:cNvPr id="329" name="Shape 329"/>
          <p:cNvSpPr/>
          <p:nvPr/>
        </p:nvSpPr>
        <p:spPr>
          <a:xfrm>
            <a:off x="6277601" y="3668671"/>
            <a:ext cx="1275601" cy="219468"/>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defRPr sz="1300">
                <a:solidFill>
                  <a:srgbClr val="FFFFFF"/>
                </a:solidFill>
                <a:latin typeface="HelvNeue Light for IBM"/>
                <a:ea typeface="HelvNeue Light for IBM"/>
                <a:cs typeface="HelvNeue Light for IBM"/>
                <a:sym typeface="HelvNeue Light for IBM"/>
              </a:defRPr>
            </a:pPr>
            <a:r>
              <a:rPr sz="976"/>
              <a:t>IBM </a:t>
            </a:r>
            <a:r>
              <a:rPr sz="976">
                <a:latin typeface="HelvNeue Medium for IBM"/>
                <a:ea typeface="HelvNeue Medium for IBM"/>
                <a:cs typeface="HelvNeue Medium for IBM"/>
                <a:sym typeface="HelvNeue Medium for IBM"/>
              </a:rPr>
              <a:t>Watson Analytics</a:t>
            </a:r>
          </a:p>
        </p:txBody>
      </p:sp>
      <p:sp>
        <p:nvSpPr>
          <p:cNvPr id="330" name="Shape 330"/>
          <p:cNvSpPr/>
          <p:nvPr/>
        </p:nvSpPr>
        <p:spPr>
          <a:xfrm>
            <a:off x="6814715" y="3779750"/>
            <a:ext cx="187228" cy="311800"/>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lvl1pPr>
              <a:defRPr sz="2100">
                <a:solidFill>
                  <a:srgbClr val="FFFFFF"/>
                </a:solidFill>
                <a:latin typeface="HelvNeue Light for IBM"/>
                <a:ea typeface="HelvNeue Light for IBM"/>
                <a:cs typeface="HelvNeue Light for IBM"/>
                <a:sym typeface="HelvNeue Light for IBM"/>
              </a:defRPr>
            </a:lvl1pPr>
          </a:lstStyle>
          <a:p>
            <a:r>
              <a:rPr sz="1576"/>
              <a:t>+</a:t>
            </a:r>
          </a:p>
        </p:txBody>
      </p:sp>
      <p:sp>
        <p:nvSpPr>
          <p:cNvPr id="331" name="Shape 331"/>
          <p:cNvSpPr/>
          <p:nvPr/>
        </p:nvSpPr>
        <p:spPr>
          <a:xfrm>
            <a:off x="5981976" y="2876552"/>
            <a:ext cx="187305" cy="596109"/>
          </a:xfrm>
          <a:prstGeom prst="rect">
            <a:avLst/>
          </a:prstGeom>
          <a:ln w="12700">
            <a:miter lim="400000"/>
          </a:ln>
          <a:extLst>
            <a:ext uri="{C572A759-6A51-4108-AA02-DFA0A04FC94B}">
              <ma14:wrappingTextBoxFlag xmlns:ma14="http://schemas.microsoft.com/office/mac/drawingml/2011/main" val="1"/>
            </a:ext>
          </a:extLst>
        </p:spPr>
        <p:txBody>
          <a:bodyPr wrap="square" lIns="34314" tIns="34314" rIns="34314" bIns="34314">
            <a:spAutoFit/>
          </a:bodyPr>
          <a:lstStyle/>
          <a:p>
            <a:pPr>
              <a:lnSpc>
                <a:spcPct val="230000"/>
              </a:lnSpc>
              <a:buFont typeface="Arial"/>
              <a:defRPr sz="1200">
                <a:solidFill>
                  <a:srgbClr val="FFFFFF"/>
                </a:solidFill>
                <a:latin typeface="Helvetica Light"/>
                <a:ea typeface="Helvetica Light"/>
                <a:cs typeface="Helvetica Light"/>
                <a:sym typeface="Helvetica Light"/>
              </a:defRPr>
            </a:pPr>
            <a:r>
              <a:rPr sz="901"/>
              <a:t>+</a:t>
            </a:r>
          </a:p>
          <a:p>
            <a:pPr>
              <a:lnSpc>
                <a:spcPct val="150000"/>
              </a:lnSpc>
              <a:buFont typeface="Arial"/>
              <a:defRPr sz="1200">
                <a:solidFill>
                  <a:srgbClr val="FFFFFF"/>
                </a:solidFill>
                <a:latin typeface="Helvetica Light"/>
                <a:ea typeface="Helvetica Light"/>
                <a:cs typeface="Helvetica Light"/>
                <a:sym typeface="Helvetica Light"/>
              </a:defRPr>
            </a:pPr>
            <a:r>
              <a:rPr sz="901"/>
              <a:t>+</a:t>
            </a:r>
          </a:p>
        </p:txBody>
      </p:sp>
      <p:sp>
        <p:nvSpPr>
          <p:cNvPr id="332" name="Shape 332"/>
          <p:cNvSpPr/>
          <p:nvPr/>
        </p:nvSpPr>
        <p:spPr>
          <a:xfrm>
            <a:off x="7298978" y="4356712"/>
            <a:ext cx="768058" cy="139029"/>
          </a:xfrm>
          <a:prstGeom prst="rect">
            <a:avLst/>
          </a:prstGeom>
          <a:ln w="12700">
            <a:miter lim="400000"/>
          </a:ln>
          <a:extLst>
            <a:ext uri="{C572A759-6A51-4108-AA02-DFA0A04FC94B}">
              <ma14:wrappingTextBoxFlag xmlns:ma14="http://schemas.microsoft.com/office/mac/drawingml/2011/main" val="1"/>
            </a:ext>
          </a:extLst>
        </p:spPr>
        <p:txBody>
          <a:bodyPr wrap="square" lIns="34552" tIns="34552" rIns="34552" bIns="34552">
            <a:spAutoFit/>
          </a:bodyPr>
          <a:lstStyle>
            <a:lvl1pPr>
              <a:defRPr sz="600">
                <a:solidFill>
                  <a:srgbClr val="EAEAEA"/>
                </a:solidFill>
                <a:latin typeface="Helvetica Neue"/>
                <a:ea typeface="Helvetica Neue"/>
                <a:cs typeface="Helvetica Neue"/>
                <a:sym typeface="Helvetica Neue"/>
              </a:defRPr>
            </a:lvl1pPr>
          </a:lstStyle>
          <a:p>
            <a:r>
              <a:rPr sz="450"/>
              <a:t>© 2016 IBM Corporation</a:t>
            </a:r>
          </a:p>
        </p:txBody>
      </p:sp>
      <p:sp>
        <p:nvSpPr>
          <p:cNvPr id="333" name="Shape 333"/>
          <p:cNvSpPr/>
          <p:nvPr/>
        </p:nvSpPr>
        <p:spPr>
          <a:xfrm>
            <a:off x="2008936" y="632251"/>
            <a:ext cx="5095354" cy="427410"/>
          </a:xfrm>
          <a:prstGeom prst="rect">
            <a:avLst/>
          </a:prstGeom>
          <a:ln w="12700">
            <a:miter lim="400000"/>
          </a:ln>
          <a:extLst>
            <a:ext uri="{C572A759-6A51-4108-AA02-DFA0A04FC94B}">
              <ma14:wrappingTextBoxFlag xmlns:ma14="http://schemas.microsoft.com/office/mac/drawingml/2011/main" val="1"/>
            </a:ext>
          </a:extLst>
        </p:spPr>
        <p:txBody>
          <a:bodyPr wrap="none" lIns="34314" tIns="34314" rIns="34314" bIns="34314">
            <a:spAutoFit/>
          </a:bodyPr>
          <a:lstStyle>
            <a:lvl1pPr>
              <a:defRPr sz="3100">
                <a:solidFill>
                  <a:srgbClr val="3E76C1"/>
                </a:solidFill>
                <a:latin typeface="Helvetica Neue Thin"/>
                <a:ea typeface="Helvetica Neue Thin"/>
                <a:cs typeface="Helvetica Neue Thin"/>
                <a:sym typeface="Helvetica Neue Thin"/>
              </a:defRPr>
            </a:lvl1pPr>
          </a:lstStyle>
          <a:p>
            <a:r>
              <a:rPr sz="2327"/>
              <a:t>The evolution of Business Analytics tools</a:t>
            </a:r>
          </a:p>
        </p:txBody>
      </p:sp>
      <p:sp>
        <p:nvSpPr>
          <p:cNvPr id="334" name="Shape 334"/>
          <p:cNvSpPr/>
          <p:nvPr/>
        </p:nvSpPr>
        <p:spPr>
          <a:xfrm>
            <a:off x="3185835" y="1324895"/>
            <a:ext cx="331739" cy="32101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715"/>
                </a:lnTo>
                <a:lnTo>
                  <a:pt x="475" y="21600"/>
                </a:lnTo>
                <a:lnTo>
                  <a:pt x="0" y="0"/>
                </a:lnTo>
                <a:close/>
              </a:path>
            </a:pathLst>
          </a:custGeom>
          <a:solidFill>
            <a:srgbClr val="6EAEEC"/>
          </a:solidFill>
          <a:ln w="12700">
            <a:miter lim="400000"/>
          </a:ln>
        </p:spPr>
        <p:txBody>
          <a:bodyPr lIns="34314" tIns="34314" rIns="34314" bIns="34314"/>
          <a:lstStyle/>
          <a:p>
            <a:endParaRPr sz="3003"/>
          </a:p>
        </p:txBody>
      </p:sp>
      <p:sp>
        <p:nvSpPr>
          <p:cNvPr id="335" name="Shape 335"/>
          <p:cNvSpPr/>
          <p:nvPr/>
        </p:nvSpPr>
        <p:spPr>
          <a:xfrm>
            <a:off x="5489842" y="1328110"/>
            <a:ext cx="335349" cy="3190520"/>
          </a:xfrm>
          <a:custGeom>
            <a:avLst/>
            <a:gdLst/>
            <a:ahLst/>
            <a:cxnLst>
              <a:cxn ang="0">
                <a:pos x="wd2" y="hd2"/>
              </a:cxn>
              <a:cxn ang="5400000">
                <a:pos x="wd2" y="hd2"/>
              </a:cxn>
              <a:cxn ang="10800000">
                <a:pos x="wd2" y="hd2"/>
              </a:cxn>
              <a:cxn ang="16200000">
                <a:pos x="wd2" y="hd2"/>
              </a:cxn>
            </a:cxnLst>
            <a:rect l="0" t="0" r="r" b="b"/>
            <a:pathLst>
              <a:path w="21600" h="21600" extrusionOk="0">
                <a:moveTo>
                  <a:pt x="233" y="0"/>
                </a:moveTo>
                <a:lnTo>
                  <a:pt x="21600" y="10715"/>
                </a:lnTo>
                <a:lnTo>
                  <a:pt x="0" y="21600"/>
                </a:lnTo>
                <a:lnTo>
                  <a:pt x="233" y="0"/>
                </a:lnTo>
                <a:close/>
              </a:path>
            </a:pathLst>
          </a:custGeom>
          <a:solidFill>
            <a:srgbClr val="3E76C1"/>
          </a:solidFill>
          <a:ln w="12700">
            <a:miter lim="400000"/>
          </a:ln>
        </p:spPr>
        <p:txBody>
          <a:bodyPr lIns="34314" tIns="34314" rIns="34314" bIns="34314"/>
          <a:lstStyle/>
          <a:p>
            <a:endParaRPr sz="3003"/>
          </a:p>
        </p:txBody>
      </p:sp>
    </p:spTree>
    <p:extLst>
      <p:ext uri="{BB962C8B-B14F-4D97-AF65-F5344CB8AC3E}">
        <p14:creationId xmlns:p14="http://schemas.microsoft.com/office/powerpoint/2010/main" val="190681836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30"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p:cNvSpPr/>
          <p:nvPr/>
        </p:nvSpPr>
        <p:spPr>
          <a:xfrm>
            <a:off x="5642958" y="1855564"/>
            <a:ext cx="2400650" cy="15250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000"/>
          </a:p>
        </p:txBody>
      </p:sp>
      <p:grpSp>
        <p:nvGrpSpPr>
          <p:cNvPr id="2" name="Group 1"/>
          <p:cNvGrpSpPr/>
          <p:nvPr/>
        </p:nvGrpSpPr>
        <p:grpSpPr>
          <a:xfrm>
            <a:off x="1295400" y="457320"/>
            <a:ext cx="6591756" cy="3793211"/>
            <a:chOff x="1697775" y="593725"/>
            <a:chExt cx="8789008" cy="5057614"/>
          </a:xfrm>
        </p:grpSpPr>
        <p:sp>
          <p:nvSpPr>
            <p:cNvPr id="45" name="Oval 44"/>
            <p:cNvSpPr/>
            <p:nvPr/>
          </p:nvSpPr>
          <p:spPr>
            <a:xfrm>
              <a:off x="2788358" y="2154321"/>
              <a:ext cx="6611827" cy="3090618"/>
            </a:xfrm>
            <a:prstGeom prst="ellipse">
              <a:avLst/>
            </a:prstGeom>
            <a:noFill/>
            <a:ln w="127000" cap="flat">
              <a:solidFill>
                <a:srgbClr val="0070C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spcFirstLastPara="1" wrap="square" lIns="14288" tIns="14288" rIns="14288" bIns="14288" spcCol="38100" anchor="ctr">
              <a:spAutoFit/>
            </a:bodyPr>
            <a:lstStyle/>
            <a:p>
              <a:pPr algn="ctr">
                <a:defRPr/>
              </a:pPr>
              <a:endParaRPr lang="en-US" sz="900" kern="0" dirty="0">
                <a:solidFill>
                  <a:srgbClr val="FFFFFF"/>
                </a:solidFill>
                <a:sym typeface="Helvetica Light"/>
              </a:endParaRPr>
            </a:p>
          </p:txBody>
        </p:sp>
        <p:grpSp>
          <p:nvGrpSpPr>
            <p:cNvPr id="39940" name="Group 2"/>
            <p:cNvGrpSpPr>
              <a:grpSpLocks/>
            </p:cNvGrpSpPr>
            <p:nvPr/>
          </p:nvGrpSpPr>
          <p:grpSpPr bwMode="auto">
            <a:xfrm>
              <a:off x="2909502" y="4427973"/>
              <a:ext cx="2700338" cy="1223366"/>
              <a:chOff x="5019675" y="8723368"/>
              <a:chExt cx="7200900" cy="3262257"/>
            </a:xfrm>
          </p:grpSpPr>
          <p:sp>
            <p:nvSpPr>
              <p:cNvPr id="4" name="TextBox 3"/>
              <p:cNvSpPr txBox="1"/>
              <p:nvPr/>
            </p:nvSpPr>
            <p:spPr bwMode="auto">
              <a:xfrm>
                <a:off x="6959223" y="8723368"/>
                <a:ext cx="3401215" cy="530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latin typeface="HelvNeue Medium for IBM"/>
                    <a:cs typeface="HelvNeue Medium for IBM"/>
                    <a:sym typeface="Helvetica Light"/>
                  </a:rPr>
                  <a:t>What should we do?</a:t>
                </a:r>
              </a:p>
            </p:txBody>
          </p:sp>
          <p:sp>
            <p:nvSpPr>
              <p:cNvPr id="5" name="Rectangle 4"/>
              <p:cNvSpPr/>
              <p:nvPr/>
            </p:nvSpPr>
            <p:spPr bwMode="auto">
              <a:xfrm>
                <a:off x="5019675" y="9353591"/>
                <a:ext cx="7200900" cy="2632034"/>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kern="0" dirty="0">
                  <a:sym typeface="Helvetica Light" charset="0"/>
                </a:endParaRPr>
              </a:p>
            </p:txBody>
          </p:sp>
          <p:pic>
            <p:nvPicPr>
              <p:cNvPr id="39972" name="Picture 20" descr="IBM copy.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8854" y="10375974"/>
                <a:ext cx="1561854" cy="630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7454910" y="10169979"/>
                <a:ext cx="1999124" cy="5309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solidFill>
                      <a:srgbClr val="FFFFFF"/>
                    </a:solidFill>
                    <a:latin typeface="HelvNeue Medium for IBM"/>
                    <a:cs typeface="HelvNeue Medium for IBM"/>
                    <a:sym typeface="Helvetica Light"/>
                  </a:rPr>
                  <a:t>Prescriptive</a:t>
                </a:r>
              </a:p>
            </p:txBody>
          </p:sp>
          <p:sp>
            <p:nvSpPr>
              <p:cNvPr id="9" name="TextBox 8"/>
              <p:cNvSpPr txBox="1"/>
              <p:nvPr/>
            </p:nvSpPr>
            <p:spPr bwMode="auto">
              <a:xfrm>
                <a:off x="7290021" y="9809149"/>
                <a:ext cx="2187210" cy="361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591" kern="0" dirty="0">
                    <a:solidFill>
                      <a:srgbClr val="499AF7"/>
                    </a:solidFill>
                    <a:latin typeface="HelvNeue Light for IBM"/>
                    <a:cs typeface="HelvNeue Light for IBM"/>
                    <a:sym typeface="Helvetica Light"/>
                  </a:rPr>
                  <a:t>IBM </a:t>
                </a:r>
                <a:r>
                  <a:rPr lang="en-US" sz="591" kern="0" dirty="0">
                    <a:solidFill>
                      <a:srgbClr val="499AF7"/>
                    </a:solidFill>
                    <a:latin typeface="HelvNeue Medium for IBM"/>
                    <a:cs typeface="HelvNeue Medium for IBM"/>
                    <a:sym typeface="Helvetica Light"/>
                  </a:rPr>
                  <a:t>ILOG CPLEX</a:t>
                </a:r>
              </a:p>
            </p:txBody>
          </p:sp>
        </p:grpSp>
        <p:grpSp>
          <p:nvGrpSpPr>
            <p:cNvPr id="39941" name="Group 40"/>
            <p:cNvGrpSpPr>
              <a:grpSpLocks/>
            </p:cNvGrpSpPr>
            <p:nvPr/>
          </p:nvGrpSpPr>
          <p:grpSpPr bwMode="auto">
            <a:xfrm>
              <a:off x="1697775" y="2786023"/>
              <a:ext cx="2700338" cy="1246383"/>
              <a:chOff x="8591550" y="3154430"/>
              <a:chExt cx="7200900" cy="3323713"/>
            </a:xfrm>
          </p:grpSpPr>
          <p:sp>
            <p:nvSpPr>
              <p:cNvPr id="10" name="Rectangle 9"/>
              <p:cNvSpPr/>
              <p:nvPr/>
            </p:nvSpPr>
            <p:spPr bwMode="auto">
              <a:xfrm>
                <a:off x="8591550" y="3868272"/>
                <a:ext cx="7200900" cy="2609871"/>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kern="0" dirty="0">
                  <a:sym typeface="Helvetica Light" charset="0"/>
                </a:endParaRPr>
              </a:p>
            </p:txBody>
          </p:sp>
          <p:sp>
            <p:nvSpPr>
              <p:cNvPr id="11" name="TextBox 10"/>
              <p:cNvSpPr txBox="1"/>
              <p:nvPr/>
            </p:nvSpPr>
            <p:spPr bwMode="auto">
              <a:xfrm>
                <a:off x="9205217" y="3154430"/>
                <a:ext cx="2945250" cy="530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latin typeface="HelvNeue Medium for IBM"/>
                    <a:cs typeface="HelvNeue Medium for IBM"/>
                    <a:sym typeface="Helvetica Light"/>
                  </a:rPr>
                  <a:t>What is our plan?</a:t>
                </a:r>
              </a:p>
            </p:txBody>
          </p:sp>
          <p:pic>
            <p:nvPicPr>
              <p:cNvPr id="39966" name="Picture 19" descr="planning analytic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70988" y="4343400"/>
                <a:ext cx="1627187" cy="160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11319911" y="4694719"/>
                <a:ext cx="1497564" cy="530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solidFill>
                      <a:srgbClr val="FFFFFF"/>
                    </a:solidFill>
                    <a:latin typeface="HelvNeue Medium for IBM"/>
                    <a:cs typeface="HelvNeue Medium for IBM"/>
                    <a:sym typeface="Helvetica Light"/>
                  </a:rPr>
                  <a:t>Planning</a:t>
                </a:r>
              </a:p>
            </p:txBody>
          </p:sp>
          <p:sp>
            <p:nvSpPr>
              <p:cNvPr id="14" name="TextBox 13"/>
              <p:cNvSpPr txBox="1"/>
              <p:nvPr/>
            </p:nvSpPr>
            <p:spPr bwMode="auto">
              <a:xfrm>
                <a:off x="11268665" y="5179530"/>
                <a:ext cx="2825563" cy="782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nSpc>
                    <a:spcPct val="120000"/>
                  </a:lnSpc>
                  <a:defRPr/>
                </a:pPr>
                <a:r>
                  <a:rPr lang="en-US" sz="591" kern="0" dirty="0">
                    <a:solidFill>
                      <a:srgbClr val="CCCCCC"/>
                    </a:solidFill>
                    <a:latin typeface="HelvNeue Light for IBM"/>
                    <a:cs typeface="HelvNeue Light for IBM"/>
                    <a:sym typeface="Helvetica Light"/>
                  </a:rPr>
                  <a:t>Planning, budgeting, and </a:t>
                </a:r>
              </a:p>
              <a:p>
                <a:pPr>
                  <a:lnSpc>
                    <a:spcPct val="110000"/>
                  </a:lnSpc>
                  <a:defRPr/>
                </a:pPr>
                <a:r>
                  <a:rPr lang="en-US" sz="591" kern="0" dirty="0">
                    <a:solidFill>
                      <a:srgbClr val="CCCCCC"/>
                    </a:solidFill>
                    <a:latin typeface="HelvNeue Light for IBM"/>
                    <a:cs typeface="HelvNeue Light for IBM"/>
                    <a:sym typeface="Helvetica Light"/>
                  </a:rPr>
                  <a:t>forecasting</a:t>
                </a:r>
              </a:p>
            </p:txBody>
          </p:sp>
          <p:sp>
            <p:nvSpPr>
              <p:cNvPr id="15" name="TextBox 14"/>
              <p:cNvSpPr txBox="1"/>
              <p:nvPr/>
            </p:nvSpPr>
            <p:spPr bwMode="auto">
              <a:xfrm>
                <a:off x="11309103" y="4306738"/>
                <a:ext cx="2683071" cy="361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591" kern="0" dirty="0">
                    <a:solidFill>
                      <a:srgbClr val="499AF7"/>
                    </a:solidFill>
                    <a:latin typeface="HelvNeue Light for IBM"/>
                    <a:cs typeface="HelvNeue Light for IBM"/>
                    <a:sym typeface="Helvetica Light"/>
                  </a:rPr>
                  <a:t>IBM</a:t>
                </a:r>
                <a:r>
                  <a:rPr lang="en-US" sz="591" kern="0" dirty="0">
                    <a:solidFill>
                      <a:srgbClr val="499AF7"/>
                    </a:solidFill>
                    <a:latin typeface="HelvNeue Medium for IBM"/>
                    <a:cs typeface="HelvNeue Medium for IBM"/>
                    <a:sym typeface="Helvetica Light"/>
                  </a:rPr>
                  <a:t> Planning Analytics</a:t>
                </a:r>
              </a:p>
            </p:txBody>
          </p:sp>
        </p:grpSp>
        <p:grpSp>
          <p:nvGrpSpPr>
            <p:cNvPr id="39942" name="Group 41"/>
            <p:cNvGrpSpPr>
              <a:grpSpLocks/>
            </p:cNvGrpSpPr>
            <p:nvPr/>
          </p:nvGrpSpPr>
          <p:grpSpPr bwMode="auto">
            <a:xfrm>
              <a:off x="4629688" y="1531644"/>
              <a:ext cx="2700338" cy="1210259"/>
              <a:chOff x="16460788" y="4830795"/>
              <a:chExt cx="7200900" cy="3227355"/>
            </a:xfrm>
          </p:grpSpPr>
          <p:sp>
            <p:nvSpPr>
              <p:cNvPr id="16" name="TextBox 15"/>
              <p:cNvSpPr txBox="1"/>
              <p:nvPr/>
            </p:nvSpPr>
            <p:spPr bwMode="auto">
              <a:xfrm>
                <a:off x="18765288" y="4830795"/>
                <a:ext cx="2785663"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latin typeface="HelvNeue Medium for IBM"/>
                    <a:cs typeface="HelvNeue Medium for IBM"/>
                    <a:sym typeface="Helvetica Light"/>
                  </a:rPr>
                  <a:t>What happened?</a:t>
                </a:r>
              </a:p>
            </p:txBody>
          </p:sp>
          <p:sp>
            <p:nvSpPr>
              <p:cNvPr id="17" name="Rectangle 16"/>
              <p:cNvSpPr/>
              <p:nvPr/>
            </p:nvSpPr>
            <p:spPr bwMode="auto">
              <a:xfrm>
                <a:off x="16460788" y="5446713"/>
                <a:ext cx="7200900" cy="2611437"/>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kern="0" dirty="0">
                  <a:solidFill>
                    <a:srgbClr val="0F7560"/>
                  </a:solidFill>
                  <a:sym typeface="Helvetica Light" charset="0"/>
                </a:endParaRPr>
              </a:p>
            </p:txBody>
          </p:sp>
          <p:pic>
            <p:nvPicPr>
              <p:cNvPr id="39960" name="Picture 2" descr="cognos.ep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049750" y="5970588"/>
                <a:ext cx="1628775" cy="160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18"/>
              <p:cNvSpPr txBox="1"/>
              <p:nvPr/>
            </p:nvSpPr>
            <p:spPr bwMode="auto">
              <a:xfrm>
                <a:off x="19211909" y="6335534"/>
                <a:ext cx="1930730"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solidFill>
                      <a:srgbClr val="FFFFFF"/>
                    </a:solidFill>
                    <a:latin typeface="HelvNeue Medium for IBM"/>
                    <a:cs typeface="HelvNeue Medium for IBM"/>
                    <a:sym typeface="Helvetica Light"/>
                  </a:rPr>
                  <a:t>Descriptive</a:t>
                </a:r>
              </a:p>
            </p:txBody>
          </p:sp>
          <p:sp>
            <p:nvSpPr>
              <p:cNvPr id="20" name="TextBox 19"/>
              <p:cNvSpPr txBox="1"/>
              <p:nvPr/>
            </p:nvSpPr>
            <p:spPr bwMode="auto">
              <a:xfrm>
                <a:off x="19146451" y="6839978"/>
                <a:ext cx="3874281" cy="814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nSpc>
                    <a:spcPct val="120000"/>
                  </a:lnSpc>
                  <a:defRPr/>
                </a:pPr>
                <a:r>
                  <a:rPr lang="en-US" sz="591" kern="0" dirty="0">
                    <a:solidFill>
                      <a:srgbClr val="CCCCCC"/>
                    </a:solidFill>
                    <a:latin typeface="HelvNeue Light for IBM"/>
                    <a:cs typeface="HelvNeue Light for IBM"/>
                    <a:sym typeface="Helvetica Light"/>
                  </a:rPr>
                  <a:t>Get in touch with reality, a</a:t>
                </a:r>
              </a:p>
              <a:p>
                <a:pPr>
                  <a:lnSpc>
                    <a:spcPct val="120000"/>
                  </a:lnSpc>
                  <a:defRPr/>
                </a:pPr>
                <a:r>
                  <a:rPr lang="en-US" sz="591" kern="0" dirty="0">
                    <a:solidFill>
                      <a:srgbClr val="CCCCCC"/>
                    </a:solidFill>
                    <a:latin typeface="HelvNeue Light for IBM"/>
                    <a:cs typeface="HelvNeue Light for IBM"/>
                    <a:sym typeface="Helvetica Light"/>
                  </a:rPr>
                  <a:t>Single source of the truth, visibility</a:t>
                </a:r>
              </a:p>
            </p:txBody>
          </p:sp>
          <p:sp>
            <p:nvSpPr>
              <p:cNvPr id="21" name="TextBox 20"/>
              <p:cNvSpPr txBox="1"/>
              <p:nvPr/>
            </p:nvSpPr>
            <p:spPr bwMode="auto">
              <a:xfrm>
                <a:off x="19194600" y="5964554"/>
                <a:ext cx="2551981" cy="361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591" kern="0" dirty="0">
                    <a:solidFill>
                      <a:srgbClr val="499AF7"/>
                    </a:solidFill>
                    <a:latin typeface="HelvNeue Light for IBM"/>
                    <a:cs typeface="HelvNeue Light for IBM"/>
                    <a:sym typeface="Helvetica Light"/>
                  </a:rPr>
                  <a:t>IBM</a:t>
                </a:r>
                <a:r>
                  <a:rPr lang="en-US" sz="591" kern="0" dirty="0">
                    <a:solidFill>
                      <a:srgbClr val="499AF7"/>
                    </a:solidFill>
                    <a:latin typeface="HelvNeue Medium for IBM"/>
                    <a:cs typeface="HelvNeue Medium for IBM"/>
                    <a:sym typeface="Helvetica Light"/>
                  </a:rPr>
                  <a:t> Cognos Analytics</a:t>
                </a:r>
              </a:p>
            </p:txBody>
          </p:sp>
        </p:grpSp>
        <p:grpSp>
          <p:nvGrpSpPr>
            <p:cNvPr id="39943" name="Group 42"/>
            <p:cNvGrpSpPr>
              <a:grpSpLocks/>
            </p:cNvGrpSpPr>
            <p:nvPr/>
          </p:nvGrpSpPr>
          <p:grpSpPr bwMode="auto">
            <a:xfrm>
              <a:off x="7787041" y="2790561"/>
              <a:ext cx="2699742" cy="1245835"/>
              <a:chOff x="12958763" y="8663400"/>
              <a:chExt cx="7199312" cy="3322225"/>
            </a:xfrm>
          </p:grpSpPr>
          <p:sp>
            <p:nvSpPr>
              <p:cNvPr id="22" name="TextBox 21"/>
              <p:cNvSpPr txBox="1"/>
              <p:nvPr/>
            </p:nvSpPr>
            <p:spPr bwMode="auto">
              <a:xfrm>
                <a:off x="16485621" y="8663400"/>
                <a:ext cx="3264429"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latin typeface="HelvNeue Medium for IBM"/>
                    <a:cs typeface="HelvNeue Medium for IBM"/>
                    <a:sym typeface="Helvetica Light"/>
                  </a:rPr>
                  <a:t>Why did it happen?</a:t>
                </a:r>
              </a:p>
            </p:txBody>
          </p:sp>
          <p:sp>
            <p:nvSpPr>
              <p:cNvPr id="23" name="Rectangle 22"/>
              <p:cNvSpPr/>
              <p:nvPr/>
            </p:nvSpPr>
            <p:spPr bwMode="auto">
              <a:xfrm>
                <a:off x="12958763" y="9374187"/>
                <a:ext cx="7199312" cy="2611438"/>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kern="0" dirty="0">
                  <a:sym typeface="Helvetica Light" charset="0"/>
                </a:endParaRPr>
              </a:p>
            </p:txBody>
          </p:sp>
          <p:pic>
            <p:nvPicPr>
              <p:cNvPr id="39954" name="Picture 18" descr="WA.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428663" y="9898063"/>
                <a:ext cx="1606550" cy="160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TextBox 24"/>
              <p:cNvSpPr txBox="1"/>
              <p:nvPr/>
            </p:nvSpPr>
            <p:spPr bwMode="auto">
              <a:xfrm>
                <a:off x="15616622" y="10228712"/>
                <a:ext cx="1816739" cy="530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solidFill>
                      <a:srgbClr val="FFFFFF"/>
                    </a:solidFill>
                    <a:latin typeface="HelvNeue Medium for IBM"/>
                    <a:cs typeface="HelvNeue Medium for IBM"/>
                    <a:sym typeface="Helvetica Light"/>
                  </a:rPr>
                  <a:t>Diagnostic</a:t>
                </a:r>
              </a:p>
            </p:txBody>
          </p:sp>
          <p:sp>
            <p:nvSpPr>
              <p:cNvPr id="26" name="TextBox 25"/>
              <p:cNvSpPr txBox="1"/>
              <p:nvPr/>
            </p:nvSpPr>
            <p:spPr bwMode="auto">
              <a:xfrm>
                <a:off x="15668924" y="10733192"/>
                <a:ext cx="3367021" cy="8145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lnSpc>
                    <a:spcPct val="120000"/>
                  </a:lnSpc>
                  <a:defRPr/>
                </a:pPr>
                <a:r>
                  <a:rPr lang="en-US" sz="591" kern="0" dirty="0">
                    <a:solidFill>
                      <a:srgbClr val="CCCCCC"/>
                    </a:solidFill>
                    <a:latin typeface="HelvNeue Light for IBM"/>
                    <a:cs typeface="HelvNeue Light for IBM"/>
                    <a:sym typeface="Helvetica Light"/>
                  </a:rPr>
                  <a:t>Understanding why something</a:t>
                </a:r>
              </a:p>
              <a:p>
                <a:pPr>
                  <a:lnSpc>
                    <a:spcPct val="120000"/>
                  </a:lnSpc>
                  <a:defRPr/>
                </a:pPr>
                <a:r>
                  <a:rPr lang="en-US" sz="591" kern="0" dirty="0">
                    <a:solidFill>
                      <a:srgbClr val="CCCCCC"/>
                    </a:solidFill>
                    <a:latin typeface="HelvNeue Light for IBM"/>
                    <a:cs typeface="HelvNeue Light for IBM"/>
                    <a:sym typeface="Helvetica Light"/>
                  </a:rPr>
                  <a:t>happened is a critical step</a:t>
                </a:r>
              </a:p>
            </p:txBody>
          </p:sp>
          <p:sp>
            <p:nvSpPr>
              <p:cNvPr id="27" name="TextBox 26"/>
              <p:cNvSpPr txBox="1"/>
              <p:nvPr/>
            </p:nvSpPr>
            <p:spPr bwMode="auto">
              <a:xfrm>
                <a:off x="15583161" y="9926137"/>
                <a:ext cx="2546286" cy="3617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591" kern="0" dirty="0">
                    <a:solidFill>
                      <a:srgbClr val="499AF7"/>
                    </a:solidFill>
                    <a:latin typeface="HelvNeue Light for IBM"/>
                    <a:cs typeface="HelvNeue Light for IBM"/>
                    <a:sym typeface="Helvetica Light"/>
                  </a:rPr>
                  <a:t>IBM</a:t>
                </a:r>
                <a:r>
                  <a:rPr lang="en-US" sz="591" kern="0" dirty="0">
                    <a:solidFill>
                      <a:srgbClr val="499AF7"/>
                    </a:solidFill>
                    <a:latin typeface="HelvNeue Medium for IBM"/>
                    <a:cs typeface="HelvNeue Medium for IBM"/>
                    <a:sym typeface="Helvetica Light"/>
                  </a:rPr>
                  <a:t> Watson Analytics</a:t>
                </a:r>
              </a:p>
            </p:txBody>
          </p:sp>
        </p:grpSp>
        <p:grpSp>
          <p:nvGrpSpPr>
            <p:cNvPr id="39944" name="Group 3"/>
            <p:cNvGrpSpPr>
              <a:grpSpLocks/>
            </p:cNvGrpSpPr>
            <p:nvPr/>
          </p:nvGrpSpPr>
          <p:grpSpPr bwMode="auto">
            <a:xfrm>
              <a:off x="6350409" y="4409304"/>
              <a:ext cx="2699147" cy="1232891"/>
              <a:chOff x="801688" y="4830825"/>
              <a:chExt cx="7199312" cy="3287650"/>
            </a:xfrm>
          </p:grpSpPr>
          <p:sp>
            <p:nvSpPr>
              <p:cNvPr id="29" name="TextBox 28"/>
              <p:cNvSpPr txBox="1"/>
              <p:nvPr/>
            </p:nvSpPr>
            <p:spPr bwMode="auto">
              <a:xfrm>
                <a:off x="2545472" y="4830825"/>
                <a:ext cx="3949251" cy="53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latin typeface="HelvNeue Medium for IBM"/>
                    <a:cs typeface="HelvNeue Medium for IBM"/>
                    <a:sym typeface="Helvetica Light"/>
                  </a:rPr>
                  <a:t>What will happen next?</a:t>
                </a:r>
              </a:p>
            </p:txBody>
          </p:sp>
          <p:sp>
            <p:nvSpPr>
              <p:cNvPr id="30" name="Rectangle 29"/>
              <p:cNvSpPr/>
              <p:nvPr/>
            </p:nvSpPr>
            <p:spPr bwMode="auto">
              <a:xfrm>
                <a:off x="801688" y="5484858"/>
                <a:ext cx="7199312" cy="2633617"/>
              </a:xfrm>
              <a:prstGeom prst="rect">
                <a:avLst/>
              </a:prstGeom>
              <a:solidFill>
                <a:srgbClr val="13385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000" kern="0" dirty="0">
                  <a:sym typeface="Helvetica Light" charset="0"/>
                </a:endParaRPr>
              </a:p>
            </p:txBody>
          </p:sp>
          <p:sp>
            <p:nvSpPr>
              <p:cNvPr id="31" name="TextBox 30"/>
              <p:cNvSpPr txBox="1"/>
              <p:nvPr/>
            </p:nvSpPr>
            <p:spPr bwMode="auto">
              <a:xfrm>
                <a:off x="1340762" y="6463240"/>
                <a:ext cx="1584250" cy="6950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5358" tIns="5358" rIns="5358" bIns="5358" spcCol="14288" anchor="ctr">
                <a:spAutoFit/>
              </a:bodyPr>
              <a:lstStyle/>
              <a:p>
                <a:pPr algn="ctr">
                  <a:defRPr/>
                </a:pPr>
                <a:r>
                  <a:rPr lang="en-US" sz="1200" kern="0" dirty="0">
                    <a:solidFill>
                      <a:schemeClr val="bg1"/>
                    </a:solidFill>
                    <a:latin typeface="HelvNeue Roman for IBM"/>
                    <a:cs typeface="HelvNeue Roman for IBM"/>
                    <a:sym typeface="Helvetica Light"/>
                  </a:rPr>
                  <a:t>SPSS</a:t>
                </a:r>
              </a:p>
            </p:txBody>
          </p:sp>
          <p:sp>
            <p:nvSpPr>
              <p:cNvPr id="32" name="TextBox 31"/>
              <p:cNvSpPr txBox="1"/>
              <p:nvPr/>
            </p:nvSpPr>
            <p:spPr bwMode="auto">
              <a:xfrm>
                <a:off x="3221580" y="6344398"/>
                <a:ext cx="1703127" cy="53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900" kern="0" dirty="0">
                    <a:solidFill>
                      <a:srgbClr val="FFFFFF"/>
                    </a:solidFill>
                    <a:latin typeface="HelvNeue Medium for IBM"/>
                    <a:cs typeface="HelvNeue Medium for IBM"/>
                    <a:sym typeface="Helvetica Light"/>
                  </a:rPr>
                  <a:t>Predictive</a:t>
                </a:r>
              </a:p>
            </p:txBody>
          </p:sp>
          <p:sp>
            <p:nvSpPr>
              <p:cNvPr id="33" name="TextBox 32"/>
              <p:cNvSpPr txBox="1"/>
              <p:nvPr/>
            </p:nvSpPr>
            <p:spPr bwMode="auto">
              <a:xfrm>
                <a:off x="3097934" y="6856581"/>
                <a:ext cx="4103168" cy="8145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nSpc>
                    <a:spcPct val="120000"/>
                  </a:lnSpc>
                  <a:defRPr/>
                </a:pPr>
                <a:r>
                  <a:rPr lang="en-US" sz="591" kern="0" dirty="0">
                    <a:solidFill>
                      <a:srgbClr val="CCCCCC"/>
                    </a:solidFill>
                    <a:latin typeface="HelvNeue Light for IBM"/>
                    <a:cs typeface="HelvNeue Light for IBM"/>
                    <a:sym typeface="Helvetica Light"/>
                  </a:rPr>
                  <a:t>Understand the most likely future</a:t>
                </a:r>
              </a:p>
              <a:p>
                <a:pPr>
                  <a:lnSpc>
                    <a:spcPct val="120000"/>
                  </a:lnSpc>
                  <a:defRPr/>
                </a:pPr>
                <a:r>
                  <a:rPr lang="en-US" sz="591" kern="0" dirty="0">
                    <a:solidFill>
                      <a:srgbClr val="CCCCCC"/>
                    </a:solidFill>
                    <a:latin typeface="HelvNeue Light for IBM"/>
                    <a:cs typeface="HelvNeue Light for IBM"/>
                    <a:sym typeface="Helvetica Light"/>
                  </a:rPr>
                  <a:t>scenario and its business implications</a:t>
                </a:r>
              </a:p>
            </p:txBody>
          </p:sp>
          <p:sp>
            <p:nvSpPr>
              <p:cNvPr id="34" name="TextBox 33"/>
              <p:cNvSpPr txBox="1"/>
              <p:nvPr/>
            </p:nvSpPr>
            <p:spPr bwMode="auto">
              <a:xfrm>
                <a:off x="3159120" y="5939164"/>
                <a:ext cx="1212854" cy="3617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gn="ctr">
                  <a:defRPr/>
                </a:pPr>
                <a:r>
                  <a:rPr lang="en-US" sz="591" kern="0" dirty="0">
                    <a:solidFill>
                      <a:srgbClr val="499AF7"/>
                    </a:solidFill>
                    <a:latin typeface="HelvNeue Light for IBM"/>
                    <a:cs typeface="HelvNeue Light for IBM"/>
                    <a:sym typeface="Helvetica Light"/>
                  </a:rPr>
                  <a:t>IBM </a:t>
                </a:r>
                <a:r>
                  <a:rPr lang="en-US" sz="591" kern="0" dirty="0">
                    <a:solidFill>
                      <a:srgbClr val="499AF7"/>
                    </a:solidFill>
                    <a:latin typeface="HelvNeue Medium for IBM"/>
                    <a:cs typeface="HelvNeue Medium for IBM"/>
                    <a:sym typeface="Helvetica Light"/>
                  </a:rPr>
                  <a:t>SPSS</a:t>
                </a:r>
              </a:p>
            </p:txBody>
          </p:sp>
        </p:grpSp>
        <p:sp>
          <p:nvSpPr>
            <p:cNvPr id="40" name="TextBox 39"/>
            <p:cNvSpPr txBox="1"/>
            <p:nvPr/>
          </p:nvSpPr>
          <p:spPr bwMode="auto">
            <a:xfrm>
              <a:off x="3772082" y="5178195"/>
              <a:ext cx="1630255" cy="3054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none" lIns="5358" tIns="5358" rIns="5358" bIns="5358" spcCol="14288" anchor="ctr">
              <a:spAutoFit/>
            </a:bodyPr>
            <a:lstStyle/>
            <a:p>
              <a:pPr>
                <a:lnSpc>
                  <a:spcPct val="120000"/>
                </a:lnSpc>
                <a:defRPr/>
              </a:pPr>
              <a:r>
                <a:rPr lang="en-US" sz="591" kern="0" dirty="0">
                  <a:solidFill>
                    <a:srgbClr val="CCCCCC"/>
                  </a:solidFill>
                  <a:latin typeface="HelvNeue Light for IBM"/>
                  <a:cs typeface="HelvNeue Light for IBM"/>
                  <a:sym typeface="Helvetica Light"/>
                </a:rPr>
                <a:t>Manage resource efficiency, utilization,</a:t>
              </a:r>
            </a:p>
            <a:p>
              <a:pPr>
                <a:lnSpc>
                  <a:spcPct val="120000"/>
                </a:lnSpc>
                <a:defRPr/>
              </a:pPr>
              <a:r>
                <a:rPr lang="en-US" sz="591" kern="0" dirty="0">
                  <a:solidFill>
                    <a:srgbClr val="CCCCCC"/>
                  </a:solidFill>
                  <a:latin typeface="HelvNeue Light for IBM"/>
                  <a:cs typeface="HelvNeue Light for IBM"/>
                  <a:sym typeface="Helvetica Light"/>
                </a:rPr>
                <a:t>and allocation </a:t>
              </a:r>
            </a:p>
          </p:txBody>
        </p:sp>
        <p:sp>
          <p:nvSpPr>
            <p:cNvPr id="42" name="Title 1"/>
            <p:cNvSpPr txBox="1">
              <a:spLocks/>
            </p:cNvSpPr>
            <p:nvPr/>
          </p:nvSpPr>
          <p:spPr>
            <a:xfrm>
              <a:off x="1789113" y="593725"/>
              <a:ext cx="8545512" cy="501650"/>
            </a:xfrm>
            <a:prstGeom prst="rect">
              <a:avLst/>
            </a:prstGeom>
          </p:spPr>
          <p:txBody>
            <a:bodyPr/>
            <a:lstStyle>
              <a:lvl1pPr algn="l" rtl="0" eaLnBrk="0" fontAlgn="base" hangingPunct="0">
                <a:spcBef>
                  <a:spcPct val="0"/>
                </a:spcBef>
                <a:spcAft>
                  <a:spcPct val="0"/>
                </a:spcAft>
                <a:defRPr sz="2400" b="1">
                  <a:solidFill>
                    <a:schemeClr val="tx1"/>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chemeClr val="tx1"/>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800" kern="0" dirty="0"/>
                <a:t>IBM’s Analytic Tools Portfolio</a:t>
              </a:r>
            </a:p>
          </p:txBody>
        </p:sp>
      </p:grpSp>
    </p:spTree>
    <p:extLst>
      <p:ext uri="{BB962C8B-B14F-4D97-AF65-F5344CB8AC3E}">
        <p14:creationId xmlns:p14="http://schemas.microsoft.com/office/powerpoint/2010/main" val="1980694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588"/>
            <a:ext cx="8229600" cy="456407"/>
          </a:xfrm>
        </p:spPr>
        <p:txBody>
          <a:bodyPr/>
          <a:lstStyle/>
          <a:p>
            <a:r>
              <a:rPr lang="en-US" altLang="en-US" dirty="0" smtClean="0"/>
              <a:t>Smart Data Discovery: Going Beyond What You Know</a:t>
            </a:r>
            <a:endParaRPr lang="en-US" dirty="0"/>
          </a:p>
        </p:txBody>
      </p:sp>
      <p:sp>
        <p:nvSpPr>
          <p:cNvPr id="4" name="Content Placeholder 8"/>
          <p:cNvSpPr>
            <a:spLocks noGrp="1"/>
          </p:cNvSpPr>
          <p:nvPr>
            <p:ph idx="12"/>
          </p:nvPr>
        </p:nvSpPr>
        <p:spPr/>
        <p:txBody>
          <a:bodyPr/>
          <a:lstStyle/>
          <a:p>
            <a:endParaRPr lang="en-US" altLang="en-US" sz="2000" dirty="0"/>
          </a:p>
          <a:p>
            <a:r>
              <a:rPr lang="en-US" altLang="en-US" sz="2000" dirty="0" smtClean="0"/>
              <a:t>Blending cognitive and advanced analytic capabilities to enable users to:</a:t>
            </a:r>
          </a:p>
          <a:p>
            <a:pPr lvl="1"/>
            <a:r>
              <a:rPr lang="en-US" altLang="en-US" sz="2000" dirty="0" smtClean="0"/>
              <a:t>Challenge the status quo</a:t>
            </a:r>
          </a:p>
          <a:p>
            <a:pPr lvl="1"/>
            <a:r>
              <a:rPr lang="en-US" altLang="en-US" sz="2000" dirty="0" smtClean="0"/>
              <a:t>Explore the unknown</a:t>
            </a:r>
          </a:p>
          <a:p>
            <a:pPr lvl="1"/>
            <a:r>
              <a:rPr lang="en-US" altLang="en-US" sz="2000" dirty="0" smtClean="0"/>
              <a:t>Get a deeper understanding of outcomes</a:t>
            </a:r>
          </a:p>
          <a:p>
            <a:pPr lvl="1"/>
            <a:r>
              <a:rPr lang="en-US" altLang="en-US" sz="2000" dirty="0" smtClean="0"/>
              <a:t>Identify patterns and relationships in the data</a:t>
            </a:r>
          </a:p>
          <a:p>
            <a:pPr>
              <a:buNone/>
            </a:pPr>
            <a:endParaRPr lang="en-US" altLang="en-US" sz="2000" dirty="0" smtClean="0">
              <a:solidFill>
                <a:schemeClr val="accent6"/>
              </a:solidFill>
            </a:endParaRPr>
          </a:p>
        </p:txBody>
      </p:sp>
      <p:pic>
        <p:nvPicPr>
          <p:cNvPr id="5" name="Picture 53" descr="Janus"/>
          <p:cNvPicPr>
            <a:picLocks noChangeAspect="1" noChangeArrowheads="1"/>
          </p:cNvPicPr>
          <p:nvPr/>
        </p:nvPicPr>
        <p:blipFill>
          <a:blip r:embed="rId3"/>
          <a:srcRect/>
          <a:stretch>
            <a:fillRect/>
          </a:stretch>
        </p:blipFill>
        <p:spPr bwMode="auto">
          <a:xfrm>
            <a:off x="6096000" y="1812131"/>
            <a:ext cx="2686050" cy="2686050"/>
          </a:xfrm>
          <a:prstGeom prst="rect">
            <a:avLst/>
          </a:prstGeom>
          <a:noFill/>
          <a:ln w="9525">
            <a:noFill/>
            <a:miter lim="800000"/>
            <a:headEnd/>
            <a:tailEnd/>
          </a:ln>
        </p:spPr>
      </p:pic>
    </p:spTree>
    <p:extLst>
      <p:ext uri="{BB962C8B-B14F-4D97-AF65-F5344CB8AC3E}">
        <p14:creationId xmlns:p14="http://schemas.microsoft.com/office/powerpoint/2010/main" val="779342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331"/>
            <a:ext cx="8229600" cy="456407"/>
          </a:xfrm>
        </p:spPr>
        <p:txBody>
          <a:bodyPr/>
          <a:lstStyle/>
          <a:p>
            <a:r>
              <a:rPr lang="en-US" sz="2400" dirty="0" smtClean="0"/>
              <a:t>IBM Watson Analytics: Smarter Data Discovery</a:t>
            </a:r>
            <a:endParaRPr lang="en-US" sz="2400" dirty="0"/>
          </a:p>
        </p:txBody>
      </p:sp>
      <p:sp>
        <p:nvSpPr>
          <p:cNvPr id="34" name="Rectangle 33"/>
          <p:cNvSpPr/>
          <p:nvPr/>
        </p:nvSpPr>
        <p:spPr>
          <a:xfrm>
            <a:off x="1224117" y="1767820"/>
            <a:ext cx="7565923" cy="646331"/>
          </a:xfrm>
          <a:prstGeom prst="rect">
            <a:avLst/>
          </a:prstGeom>
        </p:spPr>
        <p:txBody>
          <a:bodyPr wrap="square">
            <a:spAutoFit/>
          </a:bodyPr>
          <a:lstStyle/>
          <a:p>
            <a:pPr lvl="1"/>
            <a:r>
              <a:rPr lang="en-US" sz="1800" b="1" dirty="0" smtClean="0">
                <a:solidFill>
                  <a:srgbClr val="0070C0"/>
                </a:solidFill>
                <a:latin typeface="Calibri" panose="020F0502020204030204" pitchFamily="34" charset="0"/>
              </a:rPr>
              <a:t>Smart metadata </a:t>
            </a:r>
            <a:r>
              <a:rPr lang="en-US" sz="1800" b="1" dirty="0" smtClean="0">
                <a:latin typeface="Calibri" panose="020F0502020204030204" pitchFamily="34" charset="0"/>
              </a:rPr>
              <a:t>to automate working with your </a:t>
            </a:r>
          </a:p>
          <a:p>
            <a:pPr lvl="1"/>
            <a:r>
              <a:rPr lang="en-US" sz="1800" b="1" dirty="0" smtClean="0">
                <a:latin typeface="Calibri" panose="020F0502020204030204" pitchFamily="34" charset="0"/>
              </a:rPr>
              <a:t>data sources</a:t>
            </a:r>
            <a:endParaRPr lang="en-US" sz="1800" b="1" dirty="0">
              <a:latin typeface="Calibri" panose="020F0502020204030204" pitchFamily="34" charset="0"/>
            </a:endParaRPr>
          </a:p>
        </p:txBody>
      </p:sp>
      <p:sp>
        <p:nvSpPr>
          <p:cNvPr id="35" name="Rectangle 34"/>
          <p:cNvSpPr/>
          <p:nvPr/>
        </p:nvSpPr>
        <p:spPr>
          <a:xfrm>
            <a:off x="1874683" y="2563280"/>
            <a:ext cx="7167716" cy="646331"/>
          </a:xfrm>
          <a:prstGeom prst="rect">
            <a:avLst/>
          </a:prstGeom>
        </p:spPr>
        <p:txBody>
          <a:bodyPr wrap="square">
            <a:spAutoFit/>
          </a:bodyPr>
          <a:lstStyle/>
          <a:p>
            <a:pPr lvl="1"/>
            <a:r>
              <a:rPr lang="en-US" sz="1800" b="1" dirty="0" smtClean="0">
                <a:solidFill>
                  <a:srgbClr val="0070C0"/>
                </a:solidFill>
                <a:latin typeface="Calibri" panose="020F0502020204030204" pitchFamily="34" charset="0"/>
              </a:rPr>
              <a:t>Cognitive guidance </a:t>
            </a:r>
            <a:r>
              <a:rPr lang="en-US" sz="1800" b="1" dirty="0" smtClean="0">
                <a:latin typeface="Calibri" panose="020F0502020204030204" pitchFamily="34" charset="0"/>
              </a:rPr>
              <a:t>in the form of starting points </a:t>
            </a:r>
          </a:p>
          <a:p>
            <a:pPr lvl="1"/>
            <a:r>
              <a:rPr lang="en-US" sz="1800" b="1" dirty="0" smtClean="0">
                <a:latin typeface="Calibri" panose="020F0502020204030204" pitchFamily="34" charset="0"/>
              </a:rPr>
              <a:t>and suggestions</a:t>
            </a:r>
            <a:endParaRPr lang="en-US" sz="1800" b="1" dirty="0">
              <a:latin typeface="Calibri" panose="020F0502020204030204" pitchFamily="34" charset="0"/>
            </a:endParaRPr>
          </a:p>
        </p:txBody>
      </p:sp>
      <p:sp>
        <p:nvSpPr>
          <p:cNvPr id="36" name="Rectangle 35"/>
          <p:cNvSpPr/>
          <p:nvPr/>
        </p:nvSpPr>
        <p:spPr>
          <a:xfrm>
            <a:off x="1283110" y="3397675"/>
            <a:ext cx="7860890" cy="646331"/>
          </a:xfrm>
          <a:prstGeom prst="rect">
            <a:avLst/>
          </a:prstGeom>
        </p:spPr>
        <p:txBody>
          <a:bodyPr wrap="square">
            <a:spAutoFit/>
          </a:bodyPr>
          <a:lstStyle/>
          <a:p>
            <a:pPr lvl="1"/>
            <a:r>
              <a:rPr lang="en-US" sz="1800" b="1" dirty="0" smtClean="0">
                <a:solidFill>
                  <a:srgbClr val="0070C0"/>
                </a:solidFill>
                <a:latin typeface="Calibri" panose="020F0502020204030204" pitchFamily="34" charset="0"/>
              </a:rPr>
              <a:t>Advanced analytics </a:t>
            </a:r>
            <a:r>
              <a:rPr lang="en-US" sz="1800" b="1" dirty="0" smtClean="0">
                <a:latin typeface="Calibri" panose="020F0502020204030204" pitchFamily="34" charset="0"/>
              </a:rPr>
              <a:t>in the form of pattern and relationship detection, without requiring specialized skills</a:t>
            </a:r>
            <a:endParaRPr lang="en-US" sz="1800" b="1" dirty="0">
              <a:latin typeface="Calibri" panose="020F0502020204030204" pitchFamily="34" charset="0"/>
            </a:endParaRPr>
          </a:p>
        </p:txBody>
      </p:sp>
      <p:sp>
        <p:nvSpPr>
          <p:cNvPr id="37" name="Rectangle 36"/>
          <p:cNvSpPr/>
          <p:nvPr/>
        </p:nvSpPr>
        <p:spPr>
          <a:xfrm>
            <a:off x="1860119" y="4273673"/>
            <a:ext cx="7182280" cy="646331"/>
          </a:xfrm>
          <a:prstGeom prst="rect">
            <a:avLst/>
          </a:prstGeom>
        </p:spPr>
        <p:txBody>
          <a:bodyPr wrap="square">
            <a:spAutoFit/>
          </a:bodyPr>
          <a:lstStyle/>
          <a:p>
            <a:pPr lvl="1"/>
            <a:r>
              <a:rPr lang="en-US" sz="1800" b="1" dirty="0" smtClean="0">
                <a:latin typeface="Calibri" panose="020F0502020204030204" pitchFamily="34" charset="0"/>
              </a:rPr>
              <a:t>Access to </a:t>
            </a:r>
            <a:r>
              <a:rPr lang="en-US" sz="1800" b="1" dirty="0" smtClean="0">
                <a:solidFill>
                  <a:srgbClr val="0070C0"/>
                </a:solidFill>
                <a:latin typeface="Calibri" panose="020F0502020204030204" pitchFamily="34" charset="0"/>
              </a:rPr>
              <a:t>social media </a:t>
            </a:r>
            <a:r>
              <a:rPr lang="en-US" sz="1800" b="1" dirty="0" smtClean="0">
                <a:latin typeface="Calibri" panose="020F0502020204030204" pitchFamily="34" charset="0"/>
              </a:rPr>
              <a:t>sources to get an </a:t>
            </a:r>
            <a:br>
              <a:rPr lang="en-US" sz="1800" b="1" dirty="0" smtClean="0">
                <a:latin typeface="Calibri" panose="020F0502020204030204" pitchFamily="34" charset="0"/>
              </a:rPr>
            </a:br>
            <a:r>
              <a:rPr lang="en-US" sz="1800" b="1" dirty="0" smtClean="0">
                <a:latin typeface="Calibri" panose="020F0502020204030204" pitchFamily="34" charset="0"/>
              </a:rPr>
              <a:t>external perspective</a:t>
            </a:r>
            <a:endParaRPr lang="en-US" sz="1800" b="1" dirty="0">
              <a:latin typeface="Calibri" panose="020F0502020204030204" pitchFamily="34" charset="0"/>
            </a:endParaRPr>
          </a:p>
        </p:txBody>
      </p:sp>
      <p:sp>
        <p:nvSpPr>
          <p:cNvPr id="38" name="Content Placeholder 2"/>
          <p:cNvSpPr txBox="1">
            <a:spLocks/>
          </p:cNvSpPr>
          <p:nvPr/>
        </p:nvSpPr>
        <p:spPr bwMode="auto">
          <a:xfrm>
            <a:off x="255237" y="821531"/>
            <a:ext cx="8677275" cy="883704"/>
          </a:xfrm>
          <a:prstGeom prst="rect">
            <a:avLst/>
          </a:prstGeom>
          <a:solidFill>
            <a:srgbClr val="0070C0"/>
          </a:solidFill>
          <a:ln>
            <a:noFill/>
          </a:ln>
          <a:effectLst/>
          <a:extLst>
            <a:ext uri="{FAA26D3D-D897-4be2-8F04-BA451C77F1D7}">
              <ma14:placeholderFlag xmlns:ma14="http://schemas.microsoft.com/office/mac/drawingml/2011/main" val="1"/>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45720" rIns="91440" bIns="45720" numCol="1" anchor="ctr"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algn="ctr">
              <a:buFont typeface="Wingdings" pitchFamily="2" charset="2"/>
              <a:buNone/>
            </a:pPr>
            <a:r>
              <a:rPr lang="en-US" sz="1800" dirty="0">
                <a:solidFill>
                  <a:schemeClr val="bg1"/>
                </a:solidFill>
                <a:latin typeface="Calibri" panose="020F0502020204030204" pitchFamily="34" charset="0"/>
              </a:rPr>
              <a:t>Watson Analytics strikes a balance between ease of use and </a:t>
            </a:r>
            <a:r>
              <a:rPr lang="en-US" sz="1800" dirty="0" smtClean="0">
                <a:solidFill>
                  <a:schemeClr val="bg1"/>
                </a:solidFill>
                <a:latin typeface="Calibri" panose="020F0502020204030204" pitchFamily="34" charset="0"/>
              </a:rPr>
              <a:t/>
            </a:r>
            <a:br>
              <a:rPr lang="en-US" sz="1800" dirty="0" smtClean="0">
                <a:solidFill>
                  <a:schemeClr val="bg1"/>
                </a:solidFill>
                <a:latin typeface="Calibri" panose="020F0502020204030204" pitchFamily="34" charset="0"/>
              </a:rPr>
            </a:br>
            <a:r>
              <a:rPr lang="en-US" sz="1800" dirty="0" smtClean="0">
                <a:solidFill>
                  <a:schemeClr val="bg1"/>
                </a:solidFill>
                <a:latin typeface="Calibri" panose="020F0502020204030204" pitchFamily="34" charset="0"/>
              </a:rPr>
              <a:t>powerful </a:t>
            </a:r>
            <a:r>
              <a:rPr lang="en-US" sz="1800" dirty="0">
                <a:solidFill>
                  <a:schemeClr val="bg1"/>
                </a:solidFill>
                <a:latin typeface="Calibri" panose="020F0502020204030204" pitchFamily="34" charset="0"/>
              </a:rPr>
              <a:t>capabilities to deliver where </a:t>
            </a:r>
            <a:r>
              <a:rPr lang="en-US" sz="1800" dirty="0" smtClean="0">
                <a:solidFill>
                  <a:schemeClr val="bg1"/>
                </a:solidFill>
                <a:latin typeface="Calibri" panose="020F0502020204030204" pitchFamily="34" charset="0"/>
              </a:rPr>
              <a:t>others cannot</a:t>
            </a:r>
            <a:endParaRPr lang="en-US" altLang="en-US" sz="1800" kern="0" dirty="0" smtClean="0">
              <a:solidFill>
                <a:schemeClr val="bg1"/>
              </a:solidFill>
              <a:latin typeface="Calibri" panose="020F0502020204030204" pitchFamily="34" charset="0"/>
            </a:endParaRPr>
          </a:p>
        </p:txBody>
      </p:sp>
      <p:grpSp>
        <p:nvGrpSpPr>
          <p:cNvPr id="39" name="Group 38"/>
          <p:cNvGrpSpPr/>
          <p:nvPr/>
        </p:nvGrpSpPr>
        <p:grpSpPr>
          <a:xfrm>
            <a:off x="686616" y="1735931"/>
            <a:ext cx="739775" cy="739775"/>
            <a:chOff x="412956" y="2226798"/>
            <a:chExt cx="739775" cy="739775"/>
          </a:xfrm>
        </p:grpSpPr>
        <p:pic>
          <p:nvPicPr>
            <p:cNvPr id="40" name="Picture 26" descr="Slide_9_Images_1"/>
            <p:cNvPicPr>
              <a:picLocks noChangeAspect="1" noChangeArrowheads="1"/>
            </p:cNvPicPr>
            <p:nvPr/>
          </p:nvPicPr>
          <p:blipFill>
            <a:blip r:embed="rId3"/>
            <a:srcRect/>
            <a:stretch>
              <a:fillRect/>
            </a:stretch>
          </p:blipFill>
          <p:spPr bwMode="auto">
            <a:xfrm>
              <a:off x="412956" y="2226798"/>
              <a:ext cx="739775" cy="739775"/>
            </a:xfrm>
            <a:prstGeom prst="rect">
              <a:avLst/>
            </a:prstGeom>
            <a:noFill/>
            <a:ln w="9525">
              <a:noFill/>
              <a:miter lim="800000"/>
              <a:headEnd/>
              <a:tailEnd/>
            </a:ln>
          </p:spPr>
        </p:pic>
        <p:sp>
          <p:nvSpPr>
            <p:cNvPr id="41" name="Oval 14"/>
            <p:cNvSpPr>
              <a:spLocks noChangeAspect="1" noChangeArrowheads="1"/>
            </p:cNvSpPr>
            <p:nvPr/>
          </p:nvSpPr>
          <p:spPr bwMode="auto">
            <a:xfrm>
              <a:off x="412956" y="2226798"/>
              <a:ext cx="731838" cy="731838"/>
            </a:xfrm>
            <a:prstGeom prst="ellipse">
              <a:avLst/>
            </a:prstGeom>
            <a:noFill/>
            <a:ln w="38100">
              <a:solidFill>
                <a:srgbClr val="73BE51"/>
              </a:solidFill>
              <a:round/>
              <a:headEnd/>
              <a:tailEnd/>
            </a:ln>
            <a:effectLst/>
          </p:spPr>
          <p:txBody>
            <a:bodyPr wrap="none" anchor="ctr"/>
            <a:lstStyle/>
            <a:p>
              <a:endParaRPr lang="en-US" altLang="en-US" sz="1800" dirty="0">
                <a:solidFill>
                  <a:srgbClr val="004266"/>
                </a:solidFill>
                <a:ea typeface="ヒラギノ角ゴ Pro W3" charset="-128"/>
              </a:endParaRPr>
            </a:p>
          </p:txBody>
        </p:sp>
      </p:grpSp>
      <p:grpSp>
        <p:nvGrpSpPr>
          <p:cNvPr id="42" name="Group 41"/>
          <p:cNvGrpSpPr/>
          <p:nvPr/>
        </p:nvGrpSpPr>
        <p:grpSpPr>
          <a:xfrm>
            <a:off x="1325993" y="2563280"/>
            <a:ext cx="739775" cy="739775"/>
            <a:chOff x="1088924" y="3298717"/>
            <a:chExt cx="739775" cy="739775"/>
          </a:xfrm>
        </p:grpSpPr>
        <p:pic>
          <p:nvPicPr>
            <p:cNvPr id="43" name="Picture 42" descr="Slide_9_Images_2"/>
            <p:cNvPicPr>
              <a:picLocks noChangeAspect="1" noChangeArrowheads="1"/>
            </p:cNvPicPr>
            <p:nvPr/>
          </p:nvPicPr>
          <p:blipFill>
            <a:blip r:embed="rId4"/>
            <a:srcRect/>
            <a:stretch>
              <a:fillRect/>
            </a:stretch>
          </p:blipFill>
          <p:spPr bwMode="auto">
            <a:xfrm>
              <a:off x="1088924" y="3298717"/>
              <a:ext cx="739775" cy="739775"/>
            </a:xfrm>
            <a:prstGeom prst="rect">
              <a:avLst/>
            </a:prstGeom>
            <a:noFill/>
            <a:ln w="9525">
              <a:noFill/>
              <a:miter lim="800000"/>
              <a:headEnd/>
              <a:tailEnd/>
            </a:ln>
          </p:spPr>
        </p:pic>
        <p:sp>
          <p:nvSpPr>
            <p:cNvPr id="48" name="Oval 15"/>
            <p:cNvSpPr>
              <a:spLocks noChangeAspect="1" noChangeArrowheads="1"/>
            </p:cNvSpPr>
            <p:nvPr/>
          </p:nvSpPr>
          <p:spPr bwMode="auto">
            <a:xfrm>
              <a:off x="1088924" y="3305067"/>
              <a:ext cx="731838" cy="731838"/>
            </a:xfrm>
            <a:prstGeom prst="ellipse">
              <a:avLst/>
            </a:prstGeom>
            <a:noFill/>
            <a:ln w="38100">
              <a:solidFill>
                <a:srgbClr val="6BC72B"/>
              </a:solidFill>
              <a:round/>
              <a:headEnd/>
              <a:tailEnd/>
            </a:ln>
            <a:effectLst/>
          </p:spPr>
          <p:txBody>
            <a:bodyPr wrap="none" anchor="ctr"/>
            <a:lstStyle/>
            <a:p>
              <a:endParaRPr lang="en-US" altLang="en-US" sz="1800" dirty="0">
                <a:solidFill>
                  <a:srgbClr val="004266"/>
                </a:solidFill>
                <a:ea typeface="ヒラギノ角ゴ Pro W3" charset="-128"/>
              </a:endParaRPr>
            </a:p>
          </p:txBody>
        </p:sp>
      </p:grpSp>
      <p:grpSp>
        <p:nvGrpSpPr>
          <p:cNvPr id="49" name="Group 48"/>
          <p:cNvGrpSpPr/>
          <p:nvPr/>
        </p:nvGrpSpPr>
        <p:grpSpPr>
          <a:xfrm>
            <a:off x="586218" y="3365786"/>
            <a:ext cx="739775" cy="739775"/>
            <a:chOff x="457202" y="4319582"/>
            <a:chExt cx="739775" cy="739775"/>
          </a:xfrm>
        </p:grpSpPr>
        <p:pic>
          <p:nvPicPr>
            <p:cNvPr id="50" name="Picture 25" descr="Slide_9_Images_3"/>
            <p:cNvPicPr>
              <a:picLocks noChangeAspect="1" noChangeArrowheads="1"/>
            </p:cNvPicPr>
            <p:nvPr/>
          </p:nvPicPr>
          <p:blipFill>
            <a:blip r:embed="rId5"/>
            <a:srcRect/>
            <a:stretch>
              <a:fillRect/>
            </a:stretch>
          </p:blipFill>
          <p:spPr bwMode="auto">
            <a:xfrm>
              <a:off x="457202" y="4319582"/>
              <a:ext cx="739775" cy="739775"/>
            </a:xfrm>
            <a:prstGeom prst="rect">
              <a:avLst/>
            </a:prstGeom>
            <a:noFill/>
            <a:ln w="9525">
              <a:noFill/>
              <a:miter lim="800000"/>
              <a:headEnd/>
              <a:tailEnd/>
            </a:ln>
          </p:spPr>
        </p:pic>
        <p:sp>
          <p:nvSpPr>
            <p:cNvPr id="51" name="Oval 16"/>
            <p:cNvSpPr>
              <a:spLocks noChangeAspect="1" noChangeArrowheads="1"/>
            </p:cNvSpPr>
            <p:nvPr/>
          </p:nvSpPr>
          <p:spPr bwMode="auto">
            <a:xfrm>
              <a:off x="457202" y="4324344"/>
              <a:ext cx="731838" cy="730250"/>
            </a:xfrm>
            <a:prstGeom prst="ellipse">
              <a:avLst/>
            </a:prstGeom>
            <a:noFill/>
            <a:ln w="38100">
              <a:solidFill>
                <a:srgbClr val="0A4167"/>
              </a:solidFill>
              <a:round/>
              <a:headEnd/>
              <a:tailEnd/>
            </a:ln>
            <a:effectLst/>
          </p:spPr>
          <p:txBody>
            <a:bodyPr wrap="none" anchor="ctr"/>
            <a:lstStyle/>
            <a:p>
              <a:endParaRPr lang="en-US" altLang="en-US" sz="1800" dirty="0">
                <a:solidFill>
                  <a:srgbClr val="004266"/>
                </a:solidFill>
                <a:ea typeface="ヒラギノ角ゴ Pro W3" charset="-128"/>
              </a:endParaRPr>
            </a:p>
          </p:txBody>
        </p:sp>
      </p:grpSp>
      <p:grpSp>
        <p:nvGrpSpPr>
          <p:cNvPr id="52" name="Group 51"/>
          <p:cNvGrpSpPr/>
          <p:nvPr/>
        </p:nvGrpSpPr>
        <p:grpSpPr>
          <a:xfrm>
            <a:off x="1325993" y="4179322"/>
            <a:ext cx="739775" cy="739775"/>
            <a:chOff x="985686" y="5564845"/>
            <a:chExt cx="739775" cy="739775"/>
          </a:xfrm>
        </p:grpSpPr>
        <p:pic>
          <p:nvPicPr>
            <p:cNvPr id="53" name="Picture 28" descr="Slide_9_Images_4"/>
            <p:cNvPicPr>
              <a:picLocks noChangeAspect="1" noChangeArrowheads="1"/>
            </p:cNvPicPr>
            <p:nvPr/>
          </p:nvPicPr>
          <p:blipFill>
            <a:blip r:embed="rId6"/>
            <a:srcRect/>
            <a:stretch>
              <a:fillRect/>
            </a:stretch>
          </p:blipFill>
          <p:spPr bwMode="auto">
            <a:xfrm>
              <a:off x="985686" y="5564845"/>
              <a:ext cx="739775" cy="739775"/>
            </a:xfrm>
            <a:prstGeom prst="rect">
              <a:avLst/>
            </a:prstGeom>
            <a:noFill/>
            <a:ln w="9525">
              <a:noFill/>
              <a:miter lim="800000"/>
              <a:headEnd/>
              <a:tailEnd/>
            </a:ln>
          </p:spPr>
        </p:pic>
        <p:sp>
          <p:nvSpPr>
            <p:cNvPr id="54" name="Oval 17"/>
            <p:cNvSpPr>
              <a:spLocks noChangeAspect="1" noChangeArrowheads="1"/>
            </p:cNvSpPr>
            <p:nvPr/>
          </p:nvSpPr>
          <p:spPr bwMode="auto">
            <a:xfrm>
              <a:off x="985686" y="5564845"/>
              <a:ext cx="731838" cy="731838"/>
            </a:xfrm>
            <a:prstGeom prst="ellipse">
              <a:avLst/>
            </a:prstGeom>
            <a:noFill/>
            <a:ln w="38100">
              <a:solidFill>
                <a:srgbClr val="00B3EF"/>
              </a:solidFill>
              <a:round/>
              <a:headEnd/>
              <a:tailEnd/>
            </a:ln>
            <a:effectLst/>
          </p:spPr>
          <p:txBody>
            <a:bodyPr wrap="none" anchor="ctr"/>
            <a:lstStyle/>
            <a:p>
              <a:endParaRPr lang="en-US" altLang="en-US" sz="1800" dirty="0">
                <a:solidFill>
                  <a:srgbClr val="004266"/>
                </a:solidFill>
                <a:ea typeface="ヒラギノ角ゴ Pro W3" charset="-128"/>
              </a:endParaRPr>
            </a:p>
          </p:txBody>
        </p:sp>
      </p:grpSp>
    </p:spTree>
    <p:extLst>
      <p:ext uri="{BB962C8B-B14F-4D97-AF65-F5344CB8AC3E}">
        <p14:creationId xmlns:p14="http://schemas.microsoft.com/office/powerpoint/2010/main" val="810137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Custom Design">
  <a:themeElements>
    <a:clrScheme name="5_Custom Design 1">
      <a:dk1>
        <a:srgbClr val="0A4167"/>
      </a:dk1>
      <a:lt1>
        <a:srgbClr val="FFFFFF"/>
      </a:lt1>
      <a:dk2>
        <a:srgbClr val="0A4167"/>
      </a:dk2>
      <a:lt2>
        <a:srgbClr val="808080"/>
      </a:lt2>
      <a:accent1>
        <a:srgbClr val="00B2F2"/>
      </a:accent1>
      <a:accent2>
        <a:srgbClr val="6FBE44"/>
      </a:accent2>
      <a:accent3>
        <a:srgbClr val="FFFFFF"/>
      </a:accent3>
      <a:accent4>
        <a:srgbClr val="073657"/>
      </a:accent4>
      <a:accent5>
        <a:srgbClr val="AAD5F7"/>
      </a:accent5>
      <a:accent6>
        <a:srgbClr val="64AC3D"/>
      </a:accent6>
      <a:hlink>
        <a:srgbClr val="20B24C"/>
      </a:hlink>
      <a:folHlink>
        <a:srgbClr val="0A4167"/>
      </a:folHlink>
    </a:clrScheme>
    <a:fontScheme name="5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5_Custom Design 1">
        <a:dk1>
          <a:srgbClr val="0A4167"/>
        </a:dk1>
        <a:lt1>
          <a:srgbClr val="FFFFFF"/>
        </a:lt1>
        <a:dk2>
          <a:srgbClr val="0A4167"/>
        </a:dk2>
        <a:lt2>
          <a:srgbClr val="808080"/>
        </a:lt2>
        <a:accent1>
          <a:srgbClr val="00B2F2"/>
        </a:accent1>
        <a:accent2>
          <a:srgbClr val="6FBE44"/>
        </a:accent2>
        <a:accent3>
          <a:srgbClr val="FFFFFF"/>
        </a:accent3>
        <a:accent4>
          <a:srgbClr val="073657"/>
        </a:accent4>
        <a:accent5>
          <a:srgbClr val="AAD5F7"/>
        </a:accent5>
        <a:accent6>
          <a:srgbClr val="64AC3D"/>
        </a:accent6>
        <a:hlink>
          <a:srgbClr val="20B24C"/>
        </a:hlink>
        <a:folHlink>
          <a:srgbClr val="0A4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Custom Design">
  <a:themeElements>
    <a:clrScheme name="6_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6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6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6_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
      <a:clrScheme name="6_Custom Design 14">
        <a:dk1>
          <a:srgbClr val="0A4167"/>
        </a:dk1>
        <a:lt1>
          <a:srgbClr val="FFFFFF"/>
        </a:lt1>
        <a:dk2>
          <a:srgbClr val="0A4167"/>
        </a:dk2>
        <a:lt2>
          <a:srgbClr val="808080"/>
        </a:lt2>
        <a:accent1>
          <a:srgbClr val="00B2F2"/>
        </a:accent1>
        <a:accent2>
          <a:srgbClr val="6FBE44"/>
        </a:accent2>
        <a:accent3>
          <a:srgbClr val="FFFFFF"/>
        </a:accent3>
        <a:accent4>
          <a:srgbClr val="073657"/>
        </a:accent4>
        <a:accent5>
          <a:srgbClr val="AAD5F7"/>
        </a:accent5>
        <a:accent6>
          <a:srgbClr val="64AC3D"/>
        </a:accent6>
        <a:hlink>
          <a:srgbClr val="20B24C"/>
        </a:hlink>
        <a:folHlink>
          <a:srgbClr val="0A4167"/>
        </a:folHlink>
      </a:clrScheme>
      <a:clrMap bg1="lt1" tx1="dk1" bg2="lt2" tx2="dk2" accent1="accent1" accent2="accent2" accent3="accent3" accent4="accent4" accent5="accent5" accent6="accent6" hlink="hlink" folHlink="folHlink"/>
    </a:extraClrScheme>
    <a:extraClrScheme>
      <a:clrScheme name="6_Custom Design 15">
        <a:dk1>
          <a:srgbClr val="FFFFFF"/>
        </a:dk1>
        <a:lt1>
          <a:srgbClr val="FFFFFF"/>
        </a:lt1>
        <a:dk2>
          <a:srgbClr val="FFFFFF"/>
        </a:dk2>
        <a:lt2>
          <a:srgbClr val="808080"/>
        </a:lt2>
        <a:accent1>
          <a:srgbClr val="FFFFFF"/>
        </a:accent1>
        <a:accent2>
          <a:srgbClr val="0A4167"/>
        </a:accent2>
        <a:accent3>
          <a:srgbClr val="FFFFFF"/>
        </a:accent3>
        <a:accent4>
          <a:srgbClr val="DADADA"/>
        </a:accent4>
        <a:accent5>
          <a:srgbClr val="FFFFFF"/>
        </a:accent5>
        <a:accent6>
          <a:srgbClr val="083A5D"/>
        </a:accent6>
        <a:hlink>
          <a:srgbClr val="0A4167"/>
        </a:hlink>
        <a:folHlink>
          <a:srgbClr val="0A416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Custom Design">
  <a:themeElements>
    <a:clrScheme name="4_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4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4_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BM_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5_Custom Design 1">
    <a:dk1>
      <a:srgbClr val="0A4167"/>
    </a:dk1>
    <a:lt1>
      <a:srgbClr val="FFFFFF"/>
    </a:lt1>
    <a:dk2>
      <a:srgbClr val="0A4167"/>
    </a:dk2>
    <a:lt2>
      <a:srgbClr val="808080"/>
    </a:lt2>
    <a:accent1>
      <a:srgbClr val="00B2F2"/>
    </a:accent1>
    <a:accent2>
      <a:srgbClr val="6FBE44"/>
    </a:accent2>
    <a:accent3>
      <a:srgbClr val="FFFFFF"/>
    </a:accent3>
    <a:accent4>
      <a:srgbClr val="073657"/>
    </a:accent4>
    <a:accent5>
      <a:srgbClr val="AAD5F7"/>
    </a:accent5>
    <a:accent6>
      <a:srgbClr val="64AC3D"/>
    </a:accent6>
    <a:hlink>
      <a:srgbClr val="20B24C"/>
    </a:hlink>
    <a:folHlink>
      <a:srgbClr val="0A4167"/>
    </a:folHlink>
  </a:clrScheme>
</a:themeOverride>
</file>

<file path=docProps/app.xml><?xml version="1.0" encoding="utf-8"?>
<Properties xmlns="http://schemas.openxmlformats.org/officeDocument/2006/extended-properties" xmlns:vt="http://schemas.openxmlformats.org/officeDocument/2006/docPropsVTypes">
  <Template/>
  <TotalTime>44228</TotalTime>
  <Words>3058</Words>
  <Application>Microsoft Macintosh PowerPoint</Application>
  <PresentationFormat>Custom</PresentationFormat>
  <Paragraphs>316</Paragraphs>
  <Slides>18</Slides>
  <Notes>12</Notes>
  <HiddenSlides>8</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18</vt:i4>
      </vt:variant>
    </vt:vector>
  </HeadingPairs>
  <TitlesOfParts>
    <vt:vector size="36" baseType="lpstr">
      <vt:lpstr>Arial</vt:lpstr>
      <vt:lpstr>Calibri</vt:lpstr>
      <vt:lpstr>Helvetica Light</vt:lpstr>
      <vt:lpstr>Helvetica Neue</vt:lpstr>
      <vt:lpstr>Helvetica Neue Thin</vt:lpstr>
      <vt:lpstr>HelvNeue Light for IBM</vt:lpstr>
      <vt:lpstr>HelvNeue Medium for IBM</vt:lpstr>
      <vt:lpstr>HelvNeue Roman for IBM</vt:lpstr>
      <vt:lpstr>MS PGothic</vt:lpstr>
      <vt:lpstr>ＭＳ Ｐゴシック</vt:lpstr>
      <vt:lpstr>Symbol</vt:lpstr>
      <vt:lpstr>Wingdings</vt:lpstr>
      <vt:lpstr>ヒラギノ角ゴ Pro W3</vt:lpstr>
      <vt:lpstr>Custom Design</vt:lpstr>
      <vt:lpstr>5_Custom Design</vt:lpstr>
      <vt:lpstr>6_Custom Design</vt:lpstr>
      <vt:lpstr>9_Custom Design</vt:lpstr>
      <vt:lpstr>IBM_Analytics_Wht_template</vt:lpstr>
      <vt:lpstr>PowerPoint Presentation</vt:lpstr>
      <vt:lpstr>Important disclaimer</vt:lpstr>
      <vt:lpstr>Powered by the Cognitive Capabilities of Watson</vt:lpstr>
      <vt:lpstr>Powered by the Cognitive Capabilities of Watson</vt:lpstr>
      <vt:lpstr>Powered by the Cognitive Capabilities of Watson</vt:lpstr>
      <vt:lpstr>PowerPoint Presentation</vt:lpstr>
      <vt:lpstr>PowerPoint Presentation</vt:lpstr>
      <vt:lpstr>Smart Data Discovery: Going Beyond What You Know</vt:lpstr>
      <vt:lpstr>IBM Watson Analytics: Smarter Data Discovery</vt:lpstr>
      <vt:lpstr>PowerPoint Presentation</vt:lpstr>
      <vt:lpstr>Watson Analytics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VSA Partners</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Analytics Template</dc:title>
  <dc:creator>Marcus Hearne</dc:creator>
  <cp:lastModifiedBy>John Scialdone</cp:lastModifiedBy>
  <cp:revision>223</cp:revision>
  <dcterms:created xsi:type="dcterms:W3CDTF">2014-02-19T16:27:13Z</dcterms:created>
  <dcterms:modified xsi:type="dcterms:W3CDTF">2017-11-22T03:49:07Z</dcterms:modified>
</cp:coreProperties>
</file>